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Lst>
  <p:notesMasterIdLst>
    <p:notesMasterId r:id="rId29"/>
  </p:notesMasterIdLst>
  <p:sldIdLst>
    <p:sldId id="256" r:id="rId5"/>
    <p:sldId id="314" r:id="rId6"/>
    <p:sldId id="305" r:id="rId7"/>
    <p:sldId id="260" r:id="rId8"/>
    <p:sldId id="283" r:id="rId9"/>
    <p:sldId id="309" r:id="rId10"/>
    <p:sldId id="269" r:id="rId11"/>
    <p:sldId id="301" r:id="rId12"/>
    <p:sldId id="310" r:id="rId13"/>
    <p:sldId id="270" r:id="rId14"/>
    <p:sldId id="300" r:id="rId15"/>
    <p:sldId id="312" r:id="rId16"/>
    <p:sldId id="308" r:id="rId17"/>
    <p:sldId id="298" r:id="rId18"/>
    <p:sldId id="271" r:id="rId19"/>
    <p:sldId id="286" r:id="rId20"/>
    <p:sldId id="280" r:id="rId21"/>
    <p:sldId id="315" r:id="rId22"/>
    <p:sldId id="287" r:id="rId23"/>
    <p:sldId id="311" r:id="rId24"/>
    <p:sldId id="316" r:id="rId25"/>
    <p:sldId id="306" r:id="rId26"/>
    <p:sldId id="275" r:id="rId27"/>
    <p:sldId id="285" r:id="rId28"/>
  </p:sldIdLst>
  <p:sldSz cx="9144000" cy="6858000" type="screen4x3"/>
  <p:notesSz cx="6946900" cy="9220200"/>
  <p:defaultTextStyle>
    <a:defPPr>
      <a:defRPr lang="en-US"/>
    </a:defPPr>
    <a:lvl1pPr algn="l" rtl="0" eaLnBrk="0" fontAlgn="base" hangingPunct="0">
      <a:spcBef>
        <a:spcPct val="0"/>
      </a:spcBef>
      <a:spcAft>
        <a:spcPct val="0"/>
      </a:spcAft>
      <a:defRPr sz="3600" b="1" kern="1200">
        <a:solidFill>
          <a:schemeClr val="folHlink"/>
        </a:solidFill>
        <a:latin typeface="Times New Roman" pitchFamily="18" charset="0"/>
        <a:ea typeface="+mn-ea"/>
        <a:cs typeface="+mn-cs"/>
      </a:defRPr>
    </a:lvl1pPr>
    <a:lvl2pPr marL="457200" algn="l" rtl="0" eaLnBrk="0" fontAlgn="base" hangingPunct="0">
      <a:spcBef>
        <a:spcPct val="0"/>
      </a:spcBef>
      <a:spcAft>
        <a:spcPct val="0"/>
      </a:spcAft>
      <a:defRPr sz="3600" b="1" kern="1200">
        <a:solidFill>
          <a:schemeClr val="folHlink"/>
        </a:solidFill>
        <a:latin typeface="Times New Roman" pitchFamily="18" charset="0"/>
        <a:ea typeface="+mn-ea"/>
        <a:cs typeface="+mn-cs"/>
      </a:defRPr>
    </a:lvl2pPr>
    <a:lvl3pPr marL="914400" algn="l" rtl="0" eaLnBrk="0" fontAlgn="base" hangingPunct="0">
      <a:spcBef>
        <a:spcPct val="0"/>
      </a:spcBef>
      <a:spcAft>
        <a:spcPct val="0"/>
      </a:spcAft>
      <a:defRPr sz="3600" b="1" kern="1200">
        <a:solidFill>
          <a:schemeClr val="folHlink"/>
        </a:solidFill>
        <a:latin typeface="Times New Roman" pitchFamily="18" charset="0"/>
        <a:ea typeface="+mn-ea"/>
        <a:cs typeface="+mn-cs"/>
      </a:defRPr>
    </a:lvl3pPr>
    <a:lvl4pPr marL="1371600" algn="l" rtl="0" eaLnBrk="0" fontAlgn="base" hangingPunct="0">
      <a:spcBef>
        <a:spcPct val="0"/>
      </a:spcBef>
      <a:spcAft>
        <a:spcPct val="0"/>
      </a:spcAft>
      <a:defRPr sz="3600" b="1" kern="1200">
        <a:solidFill>
          <a:schemeClr val="folHlink"/>
        </a:solidFill>
        <a:latin typeface="Times New Roman" pitchFamily="18" charset="0"/>
        <a:ea typeface="+mn-ea"/>
        <a:cs typeface="+mn-cs"/>
      </a:defRPr>
    </a:lvl4pPr>
    <a:lvl5pPr marL="1828800" algn="l" rtl="0" eaLnBrk="0" fontAlgn="base" hangingPunct="0">
      <a:spcBef>
        <a:spcPct val="0"/>
      </a:spcBef>
      <a:spcAft>
        <a:spcPct val="0"/>
      </a:spcAft>
      <a:defRPr sz="3600" b="1" kern="1200">
        <a:solidFill>
          <a:schemeClr val="folHlink"/>
        </a:solidFill>
        <a:latin typeface="Times New Roman" pitchFamily="18" charset="0"/>
        <a:ea typeface="+mn-ea"/>
        <a:cs typeface="+mn-cs"/>
      </a:defRPr>
    </a:lvl5pPr>
    <a:lvl6pPr marL="2286000" algn="l" defTabSz="914400" rtl="0" eaLnBrk="1" latinLnBrk="0" hangingPunct="1">
      <a:defRPr sz="3600" b="1" kern="1200">
        <a:solidFill>
          <a:schemeClr val="folHlink"/>
        </a:solidFill>
        <a:latin typeface="Times New Roman" pitchFamily="18" charset="0"/>
        <a:ea typeface="+mn-ea"/>
        <a:cs typeface="+mn-cs"/>
      </a:defRPr>
    </a:lvl6pPr>
    <a:lvl7pPr marL="2743200" algn="l" defTabSz="914400" rtl="0" eaLnBrk="1" latinLnBrk="0" hangingPunct="1">
      <a:defRPr sz="3600" b="1" kern="1200">
        <a:solidFill>
          <a:schemeClr val="folHlink"/>
        </a:solidFill>
        <a:latin typeface="Times New Roman" pitchFamily="18" charset="0"/>
        <a:ea typeface="+mn-ea"/>
        <a:cs typeface="+mn-cs"/>
      </a:defRPr>
    </a:lvl7pPr>
    <a:lvl8pPr marL="3200400" algn="l" defTabSz="914400" rtl="0" eaLnBrk="1" latinLnBrk="0" hangingPunct="1">
      <a:defRPr sz="3600" b="1" kern="1200">
        <a:solidFill>
          <a:schemeClr val="folHlink"/>
        </a:solidFill>
        <a:latin typeface="Times New Roman" pitchFamily="18" charset="0"/>
        <a:ea typeface="+mn-ea"/>
        <a:cs typeface="+mn-cs"/>
      </a:defRPr>
    </a:lvl8pPr>
    <a:lvl9pPr marL="3657600" algn="l" defTabSz="914400" rtl="0" eaLnBrk="1" latinLnBrk="0" hangingPunct="1">
      <a:defRPr sz="3600" b="1" kern="1200">
        <a:solidFill>
          <a:schemeClr val="folHlink"/>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6600FF"/>
    <a:srgbClr val="D828AA"/>
    <a:srgbClr val="800000"/>
    <a:srgbClr val="CC0000"/>
    <a:srgbClr val="E5461B"/>
    <a:srgbClr val="00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550" autoAdjust="0"/>
  </p:normalViewPr>
  <p:slideViewPr>
    <p:cSldViewPr>
      <p:cViewPr>
        <p:scale>
          <a:sx n="113" d="100"/>
          <a:sy n="113" d="100"/>
        </p:scale>
        <p:origin x="94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242848-F45B-49D3-9F93-AF970605CBA4}" type="doc">
      <dgm:prSet loTypeId="urn:microsoft.com/office/officeart/2005/8/layout/pyramid2" loCatId="list" qsTypeId="urn:microsoft.com/office/officeart/2005/8/quickstyle/simple1" qsCatId="simple" csTypeId="urn:microsoft.com/office/officeart/2005/8/colors/accent1_2" csCatId="accent1" phldr="1"/>
      <dgm:spPr/>
    </dgm:pt>
    <dgm:pt modelId="{C66BFA04-EB7D-4419-BAB7-866CAC3C8E37}">
      <dgm:prSet phldrT="[Text]" custT="1"/>
      <dgm:spPr/>
      <dgm:t>
        <a:bodyPr/>
        <a:lstStyle/>
        <a:p>
          <a:r>
            <a:rPr lang="en-US" sz="2100" b="1" dirty="0" smtClean="0">
              <a:solidFill>
                <a:srgbClr val="7030A0"/>
              </a:solidFill>
            </a:rPr>
            <a:t>Transaction Fee for 2014-15 is $24.00 to speak to an agent and only $5 for on-line</a:t>
          </a:r>
          <a:endParaRPr lang="en-US" sz="2100" dirty="0"/>
        </a:p>
      </dgm:t>
    </dgm:pt>
    <dgm:pt modelId="{8C520B66-176F-42C1-B39B-76F0DC2271CE}" type="parTrans" cxnId="{B01E1A19-B55F-4339-A8E0-827F61AD868C}">
      <dgm:prSet/>
      <dgm:spPr/>
      <dgm:t>
        <a:bodyPr/>
        <a:lstStyle/>
        <a:p>
          <a:endParaRPr lang="en-US"/>
        </a:p>
      </dgm:t>
    </dgm:pt>
    <dgm:pt modelId="{3B6C3AFD-F4B8-41C8-A843-102A7C90270B}" type="sibTrans" cxnId="{B01E1A19-B55F-4339-A8E0-827F61AD868C}">
      <dgm:prSet/>
      <dgm:spPr/>
      <dgm:t>
        <a:bodyPr/>
        <a:lstStyle/>
        <a:p>
          <a:endParaRPr lang="en-US"/>
        </a:p>
      </dgm:t>
    </dgm:pt>
    <dgm:pt modelId="{DFFCA8B6-1F1A-4890-874F-B556F825CE3A}">
      <dgm:prSet phldrT="[Text]" custT="1"/>
      <dgm:spPr/>
      <dgm:t>
        <a:bodyPr/>
        <a:lstStyle/>
        <a:p>
          <a:r>
            <a:rPr lang="en-US" sz="2100" b="1" dirty="0" smtClean="0">
              <a:solidFill>
                <a:srgbClr val="7030A0"/>
              </a:solidFill>
            </a:rPr>
            <a:t>The fee is not refundable, but reimbursable; nor is it considered when comparing airfare rates</a:t>
          </a:r>
          <a:r>
            <a:rPr lang="en-US" sz="1800" b="1" dirty="0" smtClean="0">
              <a:solidFill>
                <a:srgbClr val="7030A0"/>
              </a:solidFill>
            </a:rPr>
            <a:t>.</a:t>
          </a:r>
          <a:endParaRPr lang="en-US" sz="1800" dirty="0"/>
        </a:p>
      </dgm:t>
    </dgm:pt>
    <dgm:pt modelId="{23BC269C-3983-4380-AF50-2607B1B8BE38}" type="parTrans" cxnId="{F155165B-8515-4FB6-B7B2-F0D9F43A295A}">
      <dgm:prSet/>
      <dgm:spPr/>
      <dgm:t>
        <a:bodyPr/>
        <a:lstStyle/>
        <a:p>
          <a:endParaRPr lang="en-US"/>
        </a:p>
      </dgm:t>
    </dgm:pt>
    <dgm:pt modelId="{063B6F43-81E5-4694-9FCA-DD5456C25A0A}" type="sibTrans" cxnId="{F155165B-8515-4FB6-B7B2-F0D9F43A295A}">
      <dgm:prSet/>
      <dgm:spPr/>
      <dgm:t>
        <a:bodyPr/>
        <a:lstStyle/>
        <a:p>
          <a:endParaRPr lang="en-US"/>
        </a:p>
      </dgm:t>
    </dgm:pt>
    <dgm:pt modelId="{44748CB6-A0AD-4BE1-A81F-9AB4FC87B801}">
      <dgm:prSet phldrT="[Text]" custT="1"/>
      <dgm:spPr/>
      <dgm:t>
        <a:bodyPr/>
        <a:lstStyle/>
        <a:p>
          <a:r>
            <a:rPr lang="en-US" sz="2000" b="1" dirty="0" smtClean="0">
              <a:solidFill>
                <a:srgbClr val="7030A0"/>
              </a:solidFill>
            </a:rPr>
            <a:t>Cost of preferred or premium seats are not reimbursable – check-in within 24 hours of departure or at a minimum 30 minutes prior to departure/loading</a:t>
          </a:r>
          <a:endParaRPr lang="en-US" sz="2000" dirty="0"/>
        </a:p>
      </dgm:t>
    </dgm:pt>
    <dgm:pt modelId="{0621FCE6-34AC-4718-9995-2B08C86B85E3}" type="parTrans" cxnId="{EA9CAD77-85BE-4BB7-8BB7-378C01D96441}">
      <dgm:prSet/>
      <dgm:spPr/>
      <dgm:t>
        <a:bodyPr/>
        <a:lstStyle/>
        <a:p>
          <a:endParaRPr lang="en-US"/>
        </a:p>
      </dgm:t>
    </dgm:pt>
    <dgm:pt modelId="{E261F276-F756-403A-9932-94E40E2E844B}" type="sibTrans" cxnId="{EA9CAD77-85BE-4BB7-8BB7-378C01D96441}">
      <dgm:prSet/>
      <dgm:spPr/>
      <dgm:t>
        <a:bodyPr/>
        <a:lstStyle/>
        <a:p>
          <a:endParaRPr lang="en-US"/>
        </a:p>
      </dgm:t>
    </dgm:pt>
    <dgm:pt modelId="{5A5DA181-1981-495C-89CC-6B6A1F3E4197}" type="pres">
      <dgm:prSet presAssocID="{4E242848-F45B-49D3-9F93-AF970605CBA4}" presName="compositeShape" presStyleCnt="0">
        <dgm:presLayoutVars>
          <dgm:dir/>
          <dgm:resizeHandles/>
        </dgm:presLayoutVars>
      </dgm:prSet>
      <dgm:spPr/>
    </dgm:pt>
    <dgm:pt modelId="{03382435-9DE5-4FBD-A905-0F040FDD3B10}" type="pres">
      <dgm:prSet presAssocID="{4E242848-F45B-49D3-9F93-AF970605CBA4}" presName="pyramid" presStyleLbl="node1" presStyleIdx="0" presStyleCnt="1"/>
      <dgm:spPr/>
    </dgm:pt>
    <dgm:pt modelId="{C214F886-2505-43F1-906B-C16EB686417E}" type="pres">
      <dgm:prSet presAssocID="{4E242848-F45B-49D3-9F93-AF970605CBA4}" presName="theList" presStyleCnt="0"/>
      <dgm:spPr/>
    </dgm:pt>
    <dgm:pt modelId="{75DD305F-45C9-4271-A9BD-5FC18DCF219D}" type="pres">
      <dgm:prSet presAssocID="{C66BFA04-EB7D-4419-BAB7-866CAC3C8E37}" presName="aNode" presStyleLbl="fgAcc1" presStyleIdx="0" presStyleCnt="3" custScaleX="140144" custLinFactNeighborX="22416" custLinFactNeighborY="-22937">
        <dgm:presLayoutVars>
          <dgm:bulletEnabled val="1"/>
        </dgm:presLayoutVars>
      </dgm:prSet>
      <dgm:spPr/>
      <dgm:t>
        <a:bodyPr/>
        <a:lstStyle/>
        <a:p>
          <a:endParaRPr lang="en-US"/>
        </a:p>
      </dgm:t>
    </dgm:pt>
    <dgm:pt modelId="{D40C1A85-0112-48B5-B986-B1AD11D3B41A}" type="pres">
      <dgm:prSet presAssocID="{C66BFA04-EB7D-4419-BAB7-866CAC3C8E37}" presName="aSpace" presStyleCnt="0"/>
      <dgm:spPr/>
    </dgm:pt>
    <dgm:pt modelId="{8BCF4E79-B5B3-4B59-BAED-3D4CA6890ABE}" type="pres">
      <dgm:prSet presAssocID="{DFFCA8B6-1F1A-4890-874F-B556F825CE3A}" presName="aNode" presStyleLbl="fgAcc1" presStyleIdx="1" presStyleCnt="3" custScaleX="139904" custLinFactNeighborX="22296" custLinFactNeighborY="-25247">
        <dgm:presLayoutVars>
          <dgm:bulletEnabled val="1"/>
        </dgm:presLayoutVars>
      </dgm:prSet>
      <dgm:spPr/>
      <dgm:t>
        <a:bodyPr/>
        <a:lstStyle/>
        <a:p>
          <a:endParaRPr lang="en-US"/>
        </a:p>
      </dgm:t>
    </dgm:pt>
    <dgm:pt modelId="{33CC5FCE-5EFE-445C-BF8F-5F4D24780A6E}" type="pres">
      <dgm:prSet presAssocID="{DFFCA8B6-1F1A-4890-874F-B556F825CE3A}" presName="aSpace" presStyleCnt="0"/>
      <dgm:spPr/>
    </dgm:pt>
    <dgm:pt modelId="{62309020-5FE0-4050-8D4F-A0878C301ADC}" type="pres">
      <dgm:prSet presAssocID="{44748CB6-A0AD-4BE1-A81F-9AB4FC87B801}" presName="aNode" presStyleLbl="fgAcc1" presStyleIdx="2" presStyleCnt="3" custScaleX="139423" custScaleY="137624" custLinFactNeighborX="22055" custLinFactNeighborY="-27557">
        <dgm:presLayoutVars>
          <dgm:bulletEnabled val="1"/>
        </dgm:presLayoutVars>
      </dgm:prSet>
      <dgm:spPr/>
      <dgm:t>
        <a:bodyPr/>
        <a:lstStyle/>
        <a:p>
          <a:endParaRPr lang="en-US"/>
        </a:p>
      </dgm:t>
    </dgm:pt>
    <dgm:pt modelId="{51006222-6589-46D0-9EAB-0B0FCD441ECA}" type="pres">
      <dgm:prSet presAssocID="{44748CB6-A0AD-4BE1-A81F-9AB4FC87B801}" presName="aSpace" presStyleCnt="0"/>
      <dgm:spPr/>
    </dgm:pt>
  </dgm:ptLst>
  <dgm:cxnLst>
    <dgm:cxn modelId="{EA9CAD77-85BE-4BB7-8BB7-378C01D96441}" srcId="{4E242848-F45B-49D3-9F93-AF970605CBA4}" destId="{44748CB6-A0AD-4BE1-A81F-9AB4FC87B801}" srcOrd="2" destOrd="0" parTransId="{0621FCE6-34AC-4718-9995-2B08C86B85E3}" sibTransId="{E261F276-F756-403A-9932-94E40E2E844B}"/>
    <dgm:cxn modelId="{41530780-A78E-4FEB-9FB0-935D57026D34}" type="presOf" srcId="{4E242848-F45B-49D3-9F93-AF970605CBA4}" destId="{5A5DA181-1981-495C-89CC-6B6A1F3E4197}" srcOrd="0" destOrd="0" presId="urn:microsoft.com/office/officeart/2005/8/layout/pyramid2"/>
    <dgm:cxn modelId="{0E43D1EE-AF4A-4F34-87A2-E83D178BC22B}" type="presOf" srcId="{C66BFA04-EB7D-4419-BAB7-866CAC3C8E37}" destId="{75DD305F-45C9-4271-A9BD-5FC18DCF219D}" srcOrd="0" destOrd="0" presId="urn:microsoft.com/office/officeart/2005/8/layout/pyramid2"/>
    <dgm:cxn modelId="{B01E1A19-B55F-4339-A8E0-827F61AD868C}" srcId="{4E242848-F45B-49D3-9F93-AF970605CBA4}" destId="{C66BFA04-EB7D-4419-BAB7-866CAC3C8E37}" srcOrd="0" destOrd="0" parTransId="{8C520B66-176F-42C1-B39B-76F0DC2271CE}" sibTransId="{3B6C3AFD-F4B8-41C8-A843-102A7C90270B}"/>
    <dgm:cxn modelId="{F155165B-8515-4FB6-B7B2-F0D9F43A295A}" srcId="{4E242848-F45B-49D3-9F93-AF970605CBA4}" destId="{DFFCA8B6-1F1A-4890-874F-B556F825CE3A}" srcOrd="1" destOrd="0" parTransId="{23BC269C-3983-4380-AF50-2607B1B8BE38}" sibTransId="{063B6F43-81E5-4694-9FCA-DD5456C25A0A}"/>
    <dgm:cxn modelId="{BECA89D5-2C11-4324-BB82-984079E3D89C}" type="presOf" srcId="{DFFCA8B6-1F1A-4890-874F-B556F825CE3A}" destId="{8BCF4E79-B5B3-4B59-BAED-3D4CA6890ABE}" srcOrd="0" destOrd="0" presId="urn:microsoft.com/office/officeart/2005/8/layout/pyramid2"/>
    <dgm:cxn modelId="{71789647-2E03-4A2D-A506-A5928578D91C}" type="presOf" srcId="{44748CB6-A0AD-4BE1-A81F-9AB4FC87B801}" destId="{62309020-5FE0-4050-8D4F-A0878C301ADC}" srcOrd="0" destOrd="0" presId="urn:microsoft.com/office/officeart/2005/8/layout/pyramid2"/>
    <dgm:cxn modelId="{E7E4FCC5-81EF-4590-B635-A29CCA0A3A8F}" type="presParOf" srcId="{5A5DA181-1981-495C-89CC-6B6A1F3E4197}" destId="{03382435-9DE5-4FBD-A905-0F040FDD3B10}" srcOrd="0" destOrd="0" presId="urn:microsoft.com/office/officeart/2005/8/layout/pyramid2"/>
    <dgm:cxn modelId="{8B8EA83B-893F-4EA9-976C-AFB139647299}" type="presParOf" srcId="{5A5DA181-1981-495C-89CC-6B6A1F3E4197}" destId="{C214F886-2505-43F1-906B-C16EB686417E}" srcOrd="1" destOrd="0" presId="urn:microsoft.com/office/officeart/2005/8/layout/pyramid2"/>
    <dgm:cxn modelId="{BB9C98DE-25A3-43A9-8E53-3C3CA2D525C7}" type="presParOf" srcId="{C214F886-2505-43F1-906B-C16EB686417E}" destId="{75DD305F-45C9-4271-A9BD-5FC18DCF219D}" srcOrd="0" destOrd="0" presId="urn:microsoft.com/office/officeart/2005/8/layout/pyramid2"/>
    <dgm:cxn modelId="{AB9F2658-ACA1-4D5C-BE00-CE02A69B74A1}" type="presParOf" srcId="{C214F886-2505-43F1-906B-C16EB686417E}" destId="{D40C1A85-0112-48B5-B986-B1AD11D3B41A}" srcOrd="1" destOrd="0" presId="urn:microsoft.com/office/officeart/2005/8/layout/pyramid2"/>
    <dgm:cxn modelId="{CEDA9AF8-CC7F-41A0-AE2C-FE1CEE5E43C8}" type="presParOf" srcId="{C214F886-2505-43F1-906B-C16EB686417E}" destId="{8BCF4E79-B5B3-4B59-BAED-3D4CA6890ABE}" srcOrd="2" destOrd="0" presId="urn:microsoft.com/office/officeart/2005/8/layout/pyramid2"/>
    <dgm:cxn modelId="{2E6EADC9-1947-4FE9-A94B-A0F765764277}" type="presParOf" srcId="{C214F886-2505-43F1-906B-C16EB686417E}" destId="{33CC5FCE-5EFE-445C-BF8F-5F4D24780A6E}" srcOrd="3" destOrd="0" presId="urn:microsoft.com/office/officeart/2005/8/layout/pyramid2"/>
    <dgm:cxn modelId="{A97E5F82-9D8A-4C6D-99D0-AC3CBE042D7A}" type="presParOf" srcId="{C214F886-2505-43F1-906B-C16EB686417E}" destId="{62309020-5FE0-4050-8D4F-A0878C301ADC}" srcOrd="4" destOrd="0" presId="urn:microsoft.com/office/officeart/2005/8/layout/pyramid2"/>
    <dgm:cxn modelId="{82F55CA1-1256-4081-9740-6AE826E85F36}" type="presParOf" srcId="{C214F886-2505-43F1-906B-C16EB686417E}" destId="{51006222-6589-46D0-9EAB-0B0FCD441ECA}"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49C42E-E0DF-4FE6-A6F5-2B57E711E7C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9279A92-B1FC-498D-8261-E139C98E035D}">
      <dgm:prSet phldrT="[Text]"/>
      <dgm:spPr/>
      <dgm:t>
        <a:bodyPr/>
        <a:lstStyle/>
        <a:p>
          <a:r>
            <a:rPr lang="en-US" b="1" dirty="0" smtClean="0">
              <a:solidFill>
                <a:schemeClr val="accent6">
                  <a:lumMod val="75000"/>
                </a:schemeClr>
              </a:solidFill>
            </a:rPr>
            <a:t>Odometer Readings</a:t>
          </a:r>
          <a:endParaRPr lang="en-US" dirty="0"/>
        </a:p>
      </dgm:t>
    </dgm:pt>
    <dgm:pt modelId="{E8D64CFD-754C-4A12-89B0-9852A582CA88}" type="parTrans" cxnId="{511AEF56-49CA-4958-9C87-CCA781309652}">
      <dgm:prSet/>
      <dgm:spPr/>
      <dgm:t>
        <a:bodyPr/>
        <a:lstStyle/>
        <a:p>
          <a:endParaRPr lang="en-US"/>
        </a:p>
      </dgm:t>
    </dgm:pt>
    <dgm:pt modelId="{AC472C6E-BD40-46C3-9CD6-A0DC37622FB0}" type="sibTrans" cxnId="{511AEF56-49CA-4958-9C87-CCA781309652}">
      <dgm:prSet/>
      <dgm:spPr/>
      <dgm:t>
        <a:bodyPr/>
        <a:lstStyle/>
        <a:p>
          <a:endParaRPr lang="en-US" dirty="0"/>
        </a:p>
      </dgm:t>
    </dgm:pt>
    <dgm:pt modelId="{3948FD8F-9886-4716-9D62-F7BE41B61514}">
      <dgm:prSet phldrT="[Text]"/>
      <dgm:spPr/>
      <dgm:t>
        <a:bodyPr/>
        <a:lstStyle/>
        <a:p>
          <a:r>
            <a:rPr lang="en-US" b="1" dirty="0" smtClean="0">
              <a:solidFill>
                <a:schemeClr val="accent6">
                  <a:lumMod val="75000"/>
                </a:schemeClr>
              </a:solidFill>
            </a:rPr>
            <a:t>Website Mileage Calculator</a:t>
          </a:r>
          <a:endParaRPr lang="en-US" dirty="0"/>
        </a:p>
      </dgm:t>
    </dgm:pt>
    <dgm:pt modelId="{D1BF970C-DE6E-4576-909E-3DF96FAD86BC}" type="parTrans" cxnId="{9121A110-D07A-4B02-94A5-C7B81AA41878}">
      <dgm:prSet/>
      <dgm:spPr/>
      <dgm:t>
        <a:bodyPr/>
        <a:lstStyle/>
        <a:p>
          <a:endParaRPr lang="en-US"/>
        </a:p>
      </dgm:t>
    </dgm:pt>
    <dgm:pt modelId="{754139FB-2C25-4022-9B61-655825663239}" type="sibTrans" cxnId="{9121A110-D07A-4B02-94A5-C7B81AA41878}">
      <dgm:prSet/>
      <dgm:spPr/>
      <dgm:t>
        <a:bodyPr/>
        <a:lstStyle/>
        <a:p>
          <a:endParaRPr lang="en-US"/>
        </a:p>
      </dgm:t>
    </dgm:pt>
    <dgm:pt modelId="{DB6D680C-F405-460D-9E63-330E83556528}">
      <dgm:prSet phldrT="[Text]"/>
      <dgm:spPr/>
      <dgm:t>
        <a:bodyPr/>
        <a:lstStyle/>
        <a:p>
          <a:r>
            <a:rPr lang="en-US" b="1" dirty="0" smtClean="0">
              <a:solidFill>
                <a:schemeClr val="accent6">
                  <a:lumMod val="75000"/>
                </a:schemeClr>
              </a:solidFill>
            </a:rPr>
            <a:t>$.51  CENTS PER MILE</a:t>
          </a:r>
          <a:endParaRPr lang="en-US" dirty="0"/>
        </a:p>
      </dgm:t>
    </dgm:pt>
    <dgm:pt modelId="{3F15E113-0D54-4D82-B974-134D6DFA8112}" type="parTrans" cxnId="{9FE6E00C-7780-44E0-8BC4-E36323A8A47E}">
      <dgm:prSet/>
      <dgm:spPr/>
      <dgm:t>
        <a:bodyPr/>
        <a:lstStyle/>
        <a:p>
          <a:endParaRPr lang="en-US"/>
        </a:p>
      </dgm:t>
    </dgm:pt>
    <dgm:pt modelId="{72AF1870-4F41-46C2-A20C-2AB134F1B498}" type="sibTrans" cxnId="{9FE6E00C-7780-44E0-8BC4-E36323A8A47E}">
      <dgm:prSet/>
      <dgm:spPr/>
      <dgm:t>
        <a:bodyPr/>
        <a:lstStyle/>
        <a:p>
          <a:endParaRPr lang="en-US" dirty="0"/>
        </a:p>
      </dgm:t>
    </dgm:pt>
    <dgm:pt modelId="{9D9D2EC9-EE33-4074-A93F-90B42DA45044}" type="pres">
      <dgm:prSet presAssocID="{D849C42E-E0DF-4FE6-A6F5-2B57E711E7C3}" presName="outerComposite" presStyleCnt="0">
        <dgm:presLayoutVars>
          <dgm:chMax val="5"/>
          <dgm:dir/>
          <dgm:resizeHandles val="exact"/>
        </dgm:presLayoutVars>
      </dgm:prSet>
      <dgm:spPr/>
      <dgm:t>
        <a:bodyPr/>
        <a:lstStyle/>
        <a:p>
          <a:endParaRPr lang="en-US"/>
        </a:p>
      </dgm:t>
    </dgm:pt>
    <dgm:pt modelId="{27714980-6721-4993-B191-B2E5995B2DB9}" type="pres">
      <dgm:prSet presAssocID="{D849C42E-E0DF-4FE6-A6F5-2B57E711E7C3}" presName="dummyMaxCanvas" presStyleCnt="0">
        <dgm:presLayoutVars/>
      </dgm:prSet>
      <dgm:spPr/>
    </dgm:pt>
    <dgm:pt modelId="{81AF208B-AFA7-4D77-AD2C-F340847B943C}" type="pres">
      <dgm:prSet presAssocID="{D849C42E-E0DF-4FE6-A6F5-2B57E711E7C3}" presName="ThreeNodes_1" presStyleLbl="node1" presStyleIdx="0" presStyleCnt="3">
        <dgm:presLayoutVars>
          <dgm:bulletEnabled val="1"/>
        </dgm:presLayoutVars>
      </dgm:prSet>
      <dgm:spPr/>
      <dgm:t>
        <a:bodyPr/>
        <a:lstStyle/>
        <a:p>
          <a:endParaRPr lang="en-US"/>
        </a:p>
      </dgm:t>
    </dgm:pt>
    <dgm:pt modelId="{4F15FAF4-2788-4728-9043-647128CE2DA3}" type="pres">
      <dgm:prSet presAssocID="{D849C42E-E0DF-4FE6-A6F5-2B57E711E7C3}" presName="ThreeNodes_2" presStyleLbl="node1" presStyleIdx="1" presStyleCnt="3" custLinFactNeighborY="-3084">
        <dgm:presLayoutVars>
          <dgm:bulletEnabled val="1"/>
        </dgm:presLayoutVars>
      </dgm:prSet>
      <dgm:spPr/>
      <dgm:t>
        <a:bodyPr/>
        <a:lstStyle/>
        <a:p>
          <a:endParaRPr lang="en-US"/>
        </a:p>
      </dgm:t>
    </dgm:pt>
    <dgm:pt modelId="{B349363C-9C2B-4289-B471-DA9362A1BC63}" type="pres">
      <dgm:prSet presAssocID="{D849C42E-E0DF-4FE6-A6F5-2B57E711E7C3}" presName="ThreeNodes_3" presStyleLbl="node1" presStyleIdx="2" presStyleCnt="3">
        <dgm:presLayoutVars>
          <dgm:bulletEnabled val="1"/>
        </dgm:presLayoutVars>
      </dgm:prSet>
      <dgm:spPr/>
      <dgm:t>
        <a:bodyPr/>
        <a:lstStyle/>
        <a:p>
          <a:endParaRPr lang="en-US"/>
        </a:p>
      </dgm:t>
    </dgm:pt>
    <dgm:pt modelId="{D7D8BFD9-B1CA-4659-B948-2F94D6A3C675}" type="pres">
      <dgm:prSet presAssocID="{D849C42E-E0DF-4FE6-A6F5-2B57E711E7C3}" presName="ThreeConn_1-2" presStyleLbl="fgAccFollowNode1" presStyleIdx="0" presStyleCnt="2" custAng="8803435" custFlipVert="1" custFlipHor="0" custScaleX="73141" custScaleY="55212" custLinFactNeighborX="2933" custLinFactNeighborY="1478">
        <dgm:presLayoutVars>
          <dgm:bulletEnabled val="1"/>
        </dgm:presLayoutVars>
      </dgm:prSet>
      <dgm:spPr/>
      <dgm:t>
        <a:bodyPr/>
        <a:lstStyle/>
        <a:p>
          <a:endParaRPr lang="en-US"/>
        </a:p>
      </dgm:t>
    </dgm:pt>
    <dgm:pt modelId="{8A0EDE7D-78AA-4B0B-89A5-6D9B93D62986}" type="pres">
      <dgm:prSet presAssocID="{D849C42E-E0DF-4FE6-A6F5-2B57E711E7C3}" presName="ThreeConn_2-3" presStyleLbl="fgAccFollowNode1" presStyleIdx="1" presStyleCnt="2" custAng="1607306" custScaleX="76365" custScaleY="49914" custLinFactNeighborX="-18369" custLinFactNeighborY="11667">
        <dgm:presLayoutVars>
          <dgm:bulletEnabled val="1"/>
        </dgm:presLayoutVars>
      </dgm:prSet>
      <dgm:spPr/>
      <dgm:t>
        <a:bodyPr/>
        <a:lstStyle/>
        <a:p>
          <a:endParaRPr lang="en-US"/>
        </a:p>
      </dgm:t>
    </dgm:pt>
    <dgm:pt modelId="{88527A0F-3B97-4D9A-9980-07251A21C4D2}" type="pres">
      <dgm:prSet presAssocID="{D849C42E-E0DF-4FE6-A6F5-2B57E711E7C3}" presName="ThreeNodes_1_text" presStyleLbl="node1" presStyleIdx="2" presStyleCnt="3">
        <dgm:presLayoutVars>
          <dgm:bulletEnabled val="1"/>
        </dgm:presLayoutVars>
      </dgm:prSet>
      <dgm:spPr/>
      <dgm:t>
        <a:bodyPr/>
        <a:lstStyle/>
        <a:p>
          <a:endParaRPr lang="en-US"/>
        </a:p>
      </dgm:t>
    </dgm:pt>
    <dgm:pt modelId="{9CF4AA50-D45F-4490-91A2-FC032CEDA953}" type="pres">
      <dgm:prSet presAssocID="{D849C42E-E0DF-4FE6-A6F5-2B57E711E7C3}" presName="ThreeNodes_2_text" presStyleLbl="node1" presStyleIdx="2" presStyleCnt="3">
        <dgm:presLayoutVars>
          <dgm:bulletEnabled val="1"/>
        </dgm:presLayoutVars>
      </dgm:prSet>
      <dgm:spPr/>
      <dgm:t>
        <a:bodyPr/>
        <a:lstStyle/>
        <a:p>
          <a:endParaRPr lang="en-US"/>
        </a:p>
      </dgm:t>
    </dgm:pt>
    <dgm:pt modelId="{53C449C0-8EC9-4BDA-9F5F-387AB119AE41}" type="pres">
      <dgm:prSet presAssocID="{D849C42E-E0DF-4FE6-A6F5-2B57E711E7C3}" presName="ThreeNodes_3_text" presStyleLbl="node1" presStyleIdx="2" presStyleCnt="3">
        <dgm:presLayoutVars>
          <dgm:bulletEnabled val="1"/>
        </dgm:presLayoutVars>
      </dgm:prSet>
      <dgm:spPr/>
      <dgm:t>
        <a:bodyPr/>
        <a:lstStyle/>
        <a:p>
          <a:endParaRPr lang="en-US"/>
        </a:p>
      </dgm:t>
    </dgm:pt>
  </dgm:ptLst>
  <dgm:cxnLst>
    <dgm:cxn modelId="{1E568F0A-A77E-4C4B-BAF6-317ABF8C6B6C}" type="presOf" srcId="{DB6D680C-F405-460D-9E63-330E83556528}" destId="{88527A0F-3B97-4D9A-9980-07251A21C4D2}" srcOrd="1" destOrd="0" presId="urn:microsoft.com/office/officeart/2005/8/layout/vProcess5"/>
    <dgm:cxn modelId="{511AEF56-49CA-4958-9C87-CCA781309652}" srcId="{D849C42E-E0DF-4FE6-A6F5-2B57E711E7C3}" destId="{89279A92-B1FC-498D-8261-E139C98E035D}" srcOrd="1" destOrd="0" parTransId="{E8D64CFD-754C-4A12-89B0-9852A582CA88}" sibTransId="{AC472C6E-BD40-46C3-9CD6-A0DC37622FB0}"/>
    <dgm:cxn modelId="{4F38F487-2E52-4EC9-A823-87F60C3F6396}" type="presOf" srcId="{72AF1870-4F41-46C2-A20C-2AB134F1B498}" destId="{D7D8BFD9-B1CA-4659-B948-2F94D6A3C675}" srcOrd="0" destOrd="0" presId="urn:microsoft.com/office/officeart/2005/8/layout/vProcess5"/>
    <dgm:cxn modelId="{41CEB299-4A0C-4B75-982A-A53757A9A000}" type="presOf" srcId="{AC472C6E-BD40-46C3-9CD6-A0DC37622FB0}" destId="{8A0EDE7D-78AA-4B0B-89A5-6D9B93D62986}" srcOrd="0" destOrd="0" presId="urn:microsoft.com/office/officeart/2005/8/layout/vProcess5"/>
    <dgm:cxn modelId="{A2D54BB3-FBB6-4D5A-B7FA-49F7C72C973E}" type="presOf" srcId="{3948FD8F-9886-4716-9D62-F7BE41B61514}" destId="{53C449C0-8EC9-4BDA-9F5F-387AB119AE41}" srcOrd="1" destOrd="0" presId="urn:microsoft.com/office/officeart/2005/8/layout/vProcess5"/>
    <dgm:cxn modelId="{DF983AEA-E2F7-45A6-9CD1-D09845CD1074}" type="presOf" srcId="{89279A92-B1FC-498D-8261-E139C98E035D}" destId="{4F15FAF4-2788-4728-9043-647128CE2DA3}" srcOrd="0" destOrd="0" presId="urn:microsoft.com/office/officeart/2005/8/layout/vProcess5"/>
    <dgm:cxn modelId="{D1B61840-1D16-4553-AA9D-09204F84444E}" type="presOf" srcId="{DB6D680C-F405-460D-9E63-330E83556528}" destId="{81AF208B-AFA7-4D77-AD2C-F340847B943C}" srcOrd="0" destOrd="0" presId="urn:microsoft.com/office/officeart/2005/8/layout/vProcess5"/>
    <dgm:cxn modelId="{E2EE08A5-AB12-49C2-B9D7-8F2C2895B8C5}" type="presOf" srcId="{D849C42E-E0DF-4FE6-A6F5-2B57E711E7C3}" destId="{9D9D2EC9-EE33-4074-A93F-90B42DA45044}" srcOrd="0" destOrd="0" presId="urn:microsoft.com/office/officeart/2005/8/layout/vProcess5"/>
    <dgm:cxn modelId="{9FE6E00C-7780-44E0-8BC4-E36323A8A47E}" srcId="{D849C42E-E0DF-4FE6-A6F5-2B57E711E7C3}" destId="{DB6D680C-F405-460D-9E63-330E83556528}" srcOrd="0" destOrd="0" parTransId="{3F15E113-0D54-4D82-B974-134D6DFA8112}" sibTransId="{72AF1870-4F41-46C2-A20C-2AB134F1B498}"/>
    <dgm:cxn modelId="{E94CACD7-6701-46F7-86BE-E7DB40A2F73A}" type="presOf" srcId="{89279A92-B1FC-498D-8261-E139C98E035D}" destId="{9CF4AA50-D45F-4490-91A2-FC032CEDA953}" srcOrd="1" destOrd="0" presId="urn:microsoft.com/office/officeart/2005/8/layout/vProcess5"/>
    <dgm:cxn modelId="{3591C239-B101-4A1B-82DC-19C21FC61C16}" type="presOf" srcId="{3948FD8F-9886-4716-9D62-F7BE41B61514}" destId="{B349363C-9C2B-4289-B471-DA9362A1BC63}" srcOrd="0" destOrd="0" presId="urn:microsoft.com/office/officeart/2005/8/layout/vProcess5"/>
    <dgm:cxn modelId="{9121A110-D07A-4B02-94A5-C7B81AA41878}" srcId="{D849C42E-E0DF-4FE6-A6F5-2B57E711E7C3}" destId="{3948FD8F-9886-4716-9D62-F7BE41B61514}" srcOrd="2" destOrd="0" parTransId="{D1BF970C-DE6E-4576-909E-3DF96FAD86BC}" sibTransId="{754139FB-2C25-4022-9B61-655825663239}"/>
    <dgm:cxn modelId="{685A46E9-F00F-421D-AA1D-E5093A1F686D}" type="presParOf" srcId="{9D9D2EC9-EE33-4074-A93F-90B42DA45044}" destId="{27714980-6721-4993-B191-B2E5995B2DB9}" srcOrd="0" destOrd="0" presId="urn:microsoft.com/office/officeart/2005/8/layout/vProcess5"/>
    <dgm:cxn modelId="{17F08F0B-A040-4073-B3E2-7B2B8C998707}" type="presParOf" srcId="{9D9D2EC9-EE33-4074-A93F-90B42DA45044}" destId="{81AF208B-AFA7-4D77-AD2C-F340847B943C}" srcOrd="1" destOrd="0" presId="urn:microsoft.com/office/officeart/2005/8/layout/vProcess5"/>
    <dgm:cxn modelId="{303CAA6A-9BB3-4842-8B0E-8A142ACB73A9}" type="presParOf" srcId="{9D9D2EC9-EE33-4074-A93F-90B42DA45044}" destId="{4F15FAF4-2788-4728-9043-647128CE2DA3}" srcOrd="2" destOrd="0" presId="urn:microsoft.com/office/officeart/2005/8/layout/vProcess5"/>
    <dgm:cxn modelId="{CB146582-98FE-4AA7-8141-2A49517B97E4}" type="presParOf" srcId="{9D9D2EC9-EE33-4074-A93F-90B42DA45044}" destId="{B349363C-9C2B-4289-B471-DA9362A1BC63}" srcOrd="3" destOrd="0" presId="urn:microsoft.com/office/officeart/2005/8/layout/vProcess5"/>
    <dgm:cxn modelId="{20967EC1-3A9D-463C-826B-44A5C4619AB9}" type="presParOf" srcId="{9D9D2EC9-EE33-4074-A93F-90B42DA45044}" destId="{D7D8BFD9-B1CA-4659-B948-2F94D6A3C675}" srcOrd="4" destOrd="0" presId="urn:microsoft.com/office/officeart/2005/8/layout/vProcess5"/>
    <dgm:cxn modelId="{E3838897-A751-4BB1-A3AD-49C680F30EC2}" type="presParOf" srcId="{9D9D2EC9-EE33-4074-A93F-90B42DA45044}" destId="{8A0EDE7D-78AA-4B0B-89A5-6D9B93D62986}" srcOrd="5" destOrd="0" presId="urn:microsoft.com/office/officeart/2005/8/layout/vProcess5"/>
    <dgm:cxn modelId="{A13B12FC-11D3-41B8-91F3-0DA42F265BFE}" type="presParOf" srcId="{9D9D2EC9-EE33-4074-A93F-90B42DA45044}" destId="{88527A0F-3B97-4D9A-9980-07251A21C4D2}" srcOrd="6" destOrd="0" presId="urn:microsoft.com/office/officeart/2005/8/layout/vProcess5"/>
    <dgm:cxn modelId="{256F92C3-BCD8-4127-BFB6-58F527B4CA23}" type="presParOf" srcId="{9D9D2EC9-EE33-4074-A93F-90B42DA45044}" destId="{9CF4AA50-D45F-4490-91A2-FC032CEDA953}" srcOrd="7" destOrd="0" presId="urn:microsoft.com/office/officeart/2005/8/layout/vProcess5"/>
    <dgm:cxn modelId="{871F81E2-AF1B-4917-96E1-D0B24DDA0AE6}" type="presParOf" srcId="{9D9D2EC9-EE33-4074-A93F-90B42DA45044}" destId="{53C449C0-8EC9-4BDA-9F5F-387AB119AE4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589D8-178D-42A3-9850-79F52983171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CC226BC2-4296-4152-BE05-A2E8AA3B3621}">
      <dgm:prSet phldrT="[Text]"/>
      <dgm:spPr/>
      <dgm:t>
        <a:bodyPr/>
        <a:lstStyle/>
        <a:p>
          <a:r>
            <a:rPr lang="en-US" dirty="0" smtClean="0">
              <a:solidFill>
                <a:srgbClr val="7030A0"/>
              </a:solidFill>
            </a:rPr>
            <a:t>Exemptions from Program Requires a Justification be Sent to Commissioner of Administration with Justification as to why Rental is NOT Feasible.</a:t>
          </a:r>
          <a:endParaRPr lang="en-US" dirty="0"/>
        </a:p>
      </dgm:t>
    </dgm:pt>
    <dgm:pt modelId="{76CE02AF-5F64-49B6-A102-466058A5C637}" type="parTrans" cxnId="{DAB33C2F-53AA-4AE2-BD66-31673D0FAB2A}">
      <dgm:prSet/>
      <dgm:spPr/>
      <dgm:t>
        <a:bodyPr/>
        <a:lstStyle/>
        <a:p>
          <a:endParaRPr lang="en-US"/>
        </a:p>
      </dgm:t>
    </dgm:pt>
    <dgm:pt modelId="{EE26A6C6-DACF-4F60-B7AB-E2BBC9EB5249}" type="sibTrans" cxnId="{DAB33C2F-53AA-4AE2-BD66-31673D0FAB2A}">
      <dgm:prSet/>
      <dgm:spPr/>
      <dgm:t>
        <a:bodyPr/>
        <a:lstStyle/>
        <a:p>
          <a:endParaRPr lang="en-US"/>
        </a:p>
      </dgm:t>
    </dgm:pt>
    <dgm:pt modelId="{5E8D6095-9222-4344-9A73-9C5E2EB92802}">
      <dgm:prSet phldrT="[Text]"/>
      <dgm:spPr/>
      <dgm:t>
        <a:bodyPr/>
        <a:lstStyle/>
        <a:p>
          <a:r>
            <a:rPr lang="en-US" dirty="0" smtClean="0">
              <a:solidFill>
                <a:srgbClr val="7030A0"/>
              </a:solidFill>
            </a:rPr>
            <a:t>Exemption Means Not Required to Use Motor Pool Rental Contract and May be Reimbursed Actual Mileage</a:t>
          </a:r>
          <a:endParaRPr lang="en-US" dirty="0"/>
        </a:p>
      </dgm:t>
    </dgm:pt>
    <dgm:pt modelId="{AE280864-1D8A-482A-BC3A-7A814D9990B9}" type="parTrans" cxnId="{5E586447-C578-4326-B865-48CB34873F2C}">
      <dgm:prSet/>
      <dgm:spPr/>
      <dgm:t>
        <a:bodyPr/>
        <a:lstStyle/>
        <a:p>
          <a:endParaRPr lang="en-US"/>
        </a:p>
      </dgm:t>
    </dgm:pt>
    <dgm:pt modelId="{FCF77EA1-7D2B-4D6B-BFC2-95ED94FBBA42}" type="sibTrans" cxnId="{5E586447-C578-4326-B865-48CB34873F2C}">
      <dgm:prSet/>
      <dgm:spPr/>
      <dgm:t>
        <a:bodyPr/>
        <a:lstStyle/>
        <a:p>
          <a:endParaRPr lang="en-US"/>
        </a:p>
      </dgm:t>
    </dgm:pt>
    <dgm:pt modelId="{8E3BC216-70D0-4DEE-82BF-E3084ABCBE0E}">
      <dgm:prSet phldrT="[Text]"/>
      <dgm:spPr/>
      <dgm:t>
        <a:bodyPr/>
        <a:lstStyle/>
        <a:p>
          <a:r>
            <a:rPr lang="en-US" dirty="0" smtClean="0">
              <a:solidFill>
                <a:srgbClr val="7030A0"/>
              </a:solidFill>
            </a:rPr>
            <a:t>State Contractors – Exempt for contracts entered into prior to March 1, 2013 </a:t>
          </a:r>
          <a:r>
            <a:rPr lang="en-US" u="sng" dirty="0" smtClean="0">
              <a:solidFill>
                <a:srgbClr val="7030A0"/>
              </a:solidFill>
            </a:rPr>
            <a:t>ONLY</a:t>
          </a:r>
          <a:endParaRPr lang="en-US" dirty="0"/>
        </a:p>
      </dgm:t>
    </dgm:pt>
    <dgm:pt modelId="{B46DA895-C78C-4F6E-90A5-0F6A018CBD49}" type="parTrans" cxnId="{CC3EC0F9-0C23-42E7-824C-3219ADBBB3AF}">
      <dgm:prSet/>
      <dgm:spPr/>
      <dgm:t>
        <a:bodyPr/>
        <a:lstStyle/>
        <a:p>
          <a:endParaRPr lang="en-US"/>
        </a:p>
      </dgm:t>
    </dgm:pt>
    <dgm:pt modelId="{A64CBB49-189A-42A4-9903-8958E560E7AB}" type="sibTrans" cxnId="{CC3EC0F9-0C23-42E7-824C-3219ADBBB3AF}">
      <dgm:prSet/>
      <dgm:spPr/>
      <dgm:t>
        <a:bodyPr/>
        <a:lstStyle/>
        <a:p>
          <a:endParaRPr lang="en-US"/>
        </a:p>
      </dgm:t>
    </dgm:pt>
    <dgm:pt modelId="{C7A1A9DA-114B-49D3-9874-475462575413}">
      <dgm:prSet phldrT="[Text]"/>
      <dgm:spPr/>
      <dgm:t>
        <a:bodyPr/>
        <a:lstStyle/>
        <a:p>
          <a:r>
            <a:rPr lang="en-US" dirty="0" smtClean="0">
              <a:solidFill>
                <a:srgbClr val="7030A0"/>
              </a:solidFill>
            </a:rPr>
            <a:t>Board and Commission Members ONLY are exempt</a:t>
          </a:r>
          <a:endParaRPr lang="en-US" dirty="0"/>
        </a:p>
      </dgm:t>
    </dgm:pt>
    <dgm:pt modelId="{6BE7069C-7BA9-4618-9F4C-067E637A86E7}" type="parTrans" cxnId="{A72E23ED-6208-4CC1-9E84-F906DFEE9708}">
      <dgm:prSet/>
      <dgm:spPr/>
      <dgm:t>
        <a:bodyPr/>
        <a:lstStyle/>
        <a:p>
          <a:endParaRPr lang="en-US"/>
        </a:p>
      </dgm:t>
    </dgm:pt>
    <dgm:pt modelId="{DD5F14C0-DCE2-4B2E-8E27-41471894F676}" type="sibTrans" cxnId="{A72E23ED-6208-4CC1-9E84-F906DFEE9708}">
      <dgm:prSet/>
      <dgm:spPr/>
      <dgm:t>
        <a:bodyPr/>
        <a:lstStyle/>
        <a:p>
          <a:endParaRPr lang="en-US"/>
        </a:p>
      </dgm:t>
    </dgm:pt>
    <dgm:pt modelId="{6A3AD759-E614-4042-BE72-F6B85AD5E3D4}" type="pres">
      <dgm:prSet presAssocID="{265589D8-178D-42A3-9850-79F529831711}" presName="diagram" presStyleCnt="0">
        <dgm:presLayoutVars>
          <dgm:dir/>
          <dgm:resizeHandles val="exact"/>
        </dgm:presLayoutVars>
      </dgm:prSet>
      <dgm:spPr/>
      <dgm:t>
        <a:bodyPr/>
        <a:lstStyle/>
        <a:p>
          <a:endParaRPr lang="en-US"/>
        </a:p>
      </dgm:t>
    </dgm:pt>
    <dgm:pt modelId="{514785CD-E2EF-485A-B2A1-49129E8F6D56}" type="pres">
      <dgm:prSet presAssocID="{CC226BC2-4296-4152-BE05-A2E8AA3B3621}" presName="node" presStyleLbl="node1" presStyleIdx="0" presStyleCnt="4" custScaleY="107971">
        <dgm:presLayoutVars>
          <dgm:bulletEnabled val="1"/>
        </dgm:presLayoutVars>
      </dgm:prSet>
      <dgm:spPr/>
      <dgm:t>
        <a:bodyPr/>
        <a:lstStyle/>
        <a:p>
          <a:endParaRPr lang="en-US"/>
        </a:p>
      </dgm:t>
    </dgm:pt>
    <dgm:pt modelId="{746E7F3D-7C71-4B9C-BE9A-789B7EDC8A1B}" type="pres">
      <dgm:prSet presAssocID="{EE26A6C6-DACF-4F60-B7AB-E2BBC9EB5249}" presName="sibTrans" presStyleCnt="0"/>
      <dgm:spPr/>
    </dgm:pt>
    <dgm:pt modelId="{C308F019-E8AB-46B5-928F-78FAB4245475}" type="pres">
      <dgm:prSet presAssocID="{5E8D6095-9222-4344-9A73-9C5E2EB92802}" presName="node" presStyleLbl="node1" presStyleIdx="1" presStyleCnt="4" custScaleY="104082" custLinFactNeighborX="-1246" custLinFactNeighborY="-6321">
        <dgm:presLayoutVars>
          <dgm:bulletEnabled val="1"/>
        </dgm:presLayoutVars>
      </dgm:prSet>
      <dgm:spPr/>
      <dgm:t>
        <a:bodyPr/>
        <a:lstStyle/>
        <a:p>
          <a:endParaRPr lang="en-US"/>
        </a:p>
      </dgm:t>
    </dgm:pt>
    <dgm:pt modelId="{B5368038-F207-4F26-966E-212A8973D37F}" type="pres">
      <dgm:prSet presAssocID="{FCF77EA1-7D2B-4D6B-BFC2-95ED94FBBA42}" presName="sibTrans" presStyleCnt="0"/>
      <dgm:spPr/>
    </dgm:pt>
    <dgm:pt modelId="{7B9E2EAA-9E71-4FE2-8A94-20D3D682CC7D}" type="pres">
      <dgm:prSet presAssocID="{8E3BC216-70D0-4DEE-82BF-E3084ABCBE0E}" presName="node" presStyleLbl="node1" presStyleIdx="2" presStyleCnt="4">
        <dgm:presLayoutVars>
          <dgm:bulletEnabled val="1"/>
        </dgm:presLayoutVars>
      </dgm:prSet>
      <dgm:spPr/>
      <dgm:t>
        <a:bodyPr/>
        <a:lstStyle/>
        <a:p>
          <a:endParaRPr lang="en-US"/>
        </a:p>
      </dgm:t>
    </dgm:pt>
    <dgm:pt modelId="{B3386957-CDA8-4008-883B-7FA7662F2049}" type="pres">
      <dgm:prSet presAssocID="{A64CBB49-189A-42A4-9903-8958E560E7AB}" presName="sibTrans" presStyleCnt="0"/>
      <dgm:spPr/>
    </dgm:pt>
    <dgm:pt modelId="{1AA794A8-CAAA-4310-9328-B665DEF6F0ED}" type="pres">
      <dgm:prSet presAssocID="{C7A1A9DA-114B-49D3-9874-475462575413}" presName="node" presStyleLbl="node1" presStyleIdx="3" presStyleCnt="4">
        <dgm:presLayoutVars>
          <dgm:bulletEnabled val="1"/>
        </dgm:presLayoutVars>
      </dgm:prSet>
      <dgm:spPr/>
      <dgm:t>
        <a:bodyPr/>
        <a:lstStyle/>
        <a:p>
          <a:endParaRPr lang="en-US"/>
        </a:p>
      </dgm:t>
    </dgm:pt>
  </dgm:ptLst>
  <dgm:cxnLst>
    <dgm:cxn modelId="{12572452-B026-4351-96F0-00D1B0F0C45B}" type="presOf" srcId="{265589D8-178D-42A3-9850-79F529831711}" destId="{6A3AD759-E614-4042-BE72-F6B85AD5E3D4}" srcOrd="0" destOrd="0" presId="urn:microsoft.com/office/officeart/2005/8/layout/default#1"/>
    <dgm:cxn modelId="{C3E8C309-C948-4920-9C70-A81B04863591}" type="presOf" srcId="{5E8D6095-9222-4344-9A73-9C5E2EB92802}" destId="{C308F019-E8AB-46B5-928F-78FAB4245475}" srcOrd="0" destOrd="0" presId="urn:microsoft.com/office/officeart/2005/8/layout/default#1"/>
    <dgm:cxn modelId="{8AB44381-17B3-41D5-82AD-28EEBB7A2CBB}" type="presOf" srcId="{8E3BC216-70D0-4DEE-82BF-E3084ABCBE0E}" destId="{7B9E2EAA-9E71-4FE2-8A94-20D3D682CC7D}" srcOrd="0" destOrd="0" presId="urn:microsoft.com/office/officeart/2005/8/layout/default#1"/>
    <dgm:cxn modelId="{95EF6725-09DD-4B26-8CF5-3D6261F7B353}" type="presOf" srcId="{CC226BC2-4296-4152-BE05-A2E8AA3B3621}" destId="{514785CD-E2EF-485A-B2A1-49129E8F6D56}" srcOrd="0" destOrd="0" presId="urn:microsoft.com/office/officeart/2005/8/layout/default#1"/>
    <dgm:cxn modelId="{5466CCDE-9387-4F91-84AF-C07942823BFA}" type="presOf" srcId="{C7A1A9DA-114B-49D3-9874-475462575413}" destId="{1AA794A8-CAAA-4310-9328-B665DEF6F0ED}" srcOrd="0" destOrd="0" presId="urn:microsoft.com/office/officeart/2005/8/layout/default#1"/>
    <dgm:cxn modelId="{CC3EC0F9-0C23-42E7-824C-3219ADBBB3AF}" srcId="{265589D8-178D-42A3-9850-79F529831711}" destId="{8E3BC216-70D0-4DEE-82BF-E3084ABCBE0E}" srcOrd="2" destOrd="0" parTransId="{B46DA895-C78C-4F6E-90A5-0F6A018CBD49}" sibTransId="{A64CBB49-189A-42A4-9903-8958E560E7AB}"/>
    <dgm:cxn modelId="{5E586447-C578-4326-B865-48CB34873F2C}" srcId="{265589D8-178D-42A3-9850-79F529831711}" destId="{5E8D6095-9222-4344-9A73-9C5E2EB92802}" srcOrd="1" destOrd="0" parTransId="{AE280864-1D8A-482A-BC3A-7A814D9990B9}" sibTransId="{FCF77EA1-7D2B-4D6B-BFC2-95ED94FBBA42}"/>
    <dgm:cxn modelId="{DAB33C2F-53AA-4AE2-BD66-31673D0FAB2A}" srcId="{265589D8-178D-42A3-9850-79F529831711}" destId="{CC226BC2-4296-4152-BE05-A2E8AA3B3621}" srcOrd="0" destOrd="0" parTransId="{76CE02AF-5F64-49B6-A102-466058A5C637}" sibTransId="{EE26A6C6-DACF-4F60-B7AB-E2BBC9EB5249}"/>
    <dgm:cxn modelId="{A72E23ED-6208-4CC1-9E84-F906DFEE9708}" srcId="{265589D8-178D-42A3-9850-79F529831711}" destId="{C7A1A9DA-114B-49D3-9874-475462575413}" srcOrd="3" destOrd="0" parTransId="{6BE7069C-7BA9-4618-9F4C-067E637A86E7}" sibTransId="{DD5F14C0-DCE2-4B2E-8E27-41471894F676}"/>
    <dgm:cxn modelId="{E5A7D1AE-66D8-47C5-B08B-D575C2F71A8D}" type="presParOf" srcId="{6A3AD759-E614-4042-BE72-F6B85AD5E3D4}" destId="{514785CD-E2EF-485A-B2A1-49129E8F6D56}" srcOrd="0" destOrd="0" presId="urn:microsoft.com/office/officeart/2005/8/layout/default#1"/>
    <dgm:cxn modelId="{0A28C800-53C1-46BA-AB10-FA3A672B15FA}" type="presParOf" srcId="{6A3AD759-E614-4042-BE72-F6B85AD5E3D4}" destId="{746E7F3D-7C71-4B9C-BE9A-789B7EDC8A1B}" srcOrd="1" destOrd="0" presId="urn:microsoft.com/office/officeart/2005/8/layout/default#1"/>
    <dgm:cxn modelId="{A45F82CD-6EE0-4BE7-AE03-875AA69E543A}" type="presParOf" srcId="{6A3AD759-E614-4042-BE72-F6B85AD5E3D4}" destId="{C308F019-E8AB-46B5-928F-78FAB4245475}" srcOrd="2" destOrd="0" presId="urn:microsoft.com/office/officeart/2005/8/layout/default#1"/>
    <dgm:cxn modelId="{F930D56E-E429-46A8-8C00-64FF2B866D42}" type="presParOf" srcId="{6A3AD759-E614-4042-BE72-F6B85AD5E3D4}" destId="{B5368038-F207-4F26-966E-212A8973D37F}" srcOrd="3" destOrd="0" presId="urn:microsoft.com/office/officeart/2005/8/layout/default#1"/>
    <dgm:cxn modelId="{64CD9A09-4B41-4390-98DD-765EB01B1B26}" type="presParOf" srcId="{6A3AD759-E614-4042-BE72-F6B85AD5E3D4}" destId="{7B9E2EAA-9E71-4FE2-8A94-20D3D682CC7D}" srcOrd="4" destOrd="0" presId="urn:microsoft.com/office/officeart/2005/8/layout/default#1"/>
    <dgm:cxn modelId="{91477F17-B3F8-43A0-889E-131C1BBF0B34}" type="presParOf" srcId="{6A3AD759-E614-4042-BE72-F6B85AD5E3D4}" destId="{B3386957-CDA8-4008-883B-7FA7662F2049}" srcOrd="5" destOrd="0" presId="urn:microsoft.com/office/officeart/2005/8/layout/default#1"/>
    <dgm:cxn modelId="{14745C2B-5778-41F0-AE63-18D5F5B22005}" type="presParOf" srcId="{6A3AD759-E614-4042-BE72-F6B85AD5E3D4}" destId="{1AA794A8-CAAA-4310-9328-B665DEF6F0ED}"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4C526B-3A98-4A92-8D72-6B97328A595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9E1F9D8-EB63-428A-90C3-4638ACDF12E5}">
      <dgm:prSet phldrT="[Text]"/>
      <dgm:spPr/>
      <dgm:t>
        <a:bodyPr/>
        <a:lstStyle/>
        <a:p>
          <a:r>
            <a:rPr lang="en-US" dirty="0" smtClean="0">
              <a:solidFill>
                <a:srgbClr val="7030A0"/>
              </a:solidFill>
            </a:rPr>
            <a:t>CDW/Damage Waiver Insurance along with $1 Million Liability Protection Coverage is included in the In-State Motor Pool Rental Contract price.  </a:t>
          </a:r>
        </a:p>
        <a:p>
          <a:r>
            <a:rPr lang="en-US" dirty="0" smtClean="0">
              <a:solidFill>
                <a:srgbClr val="7030A0"/>
              </a:solidFill>
            </a:rPr>
            <a:t>NO OTHER INSURANCE WILL BE REIMBURSED WHEN RENTING, EXCEPT FOR OUTSIDE OF THE 50 UNITED STATES, SEE SECTION 1504.C.3.i.  </a:t>
          </a:r>
        </a:p>
        <a:p>
          <a:r>
            <a:rPr lang="en-US" dirty="0" smtClean="0">
              <a:solidFill>
                <a:srgbClr val="7030A0"/>
              </a:solidFill>
            </a:rPr>
            <a:t>There should be no other charges added to the base price, unless you reserve your vehicle at an airport location (which is NOT recommended).  </a:t>
          </a:r>
          <a:endParaRPr lang="en-US" dirty="0"/>
        </a:p>
      </dgm:t>
    </dgm:pt>
    <dgm:pt modelId="{461F16E1-03CC-46DF-8E10-5D6FD9E69974}" type="parTrans" cxnId="{1472F044-07CB-4B82-9182-E80B374D8617}">
      <dgm:prSet/>
      <dgm:spPr/>
      <dgm:t>
        <a:bodyPr/>
        <a:lstStyle/>
        <a:p>
          <a:endParaRPr lang="en-US"/>
        </a:p>
      </dgm:t>
    </dgm:pt>
    <dgm:pt modelId="{9FDDD5F7-20ED-45EC-A673-843093EBBB57}" type="sibTrans" cxnId="{1472F044-07CB-4B82-9182-E80B374D8617}">
      <dgm:prSet/>
      <dgm:spPr/>
      <dgm:t>
        <a:bodyPr/>
        <a:lstStyle/>
        <a:p>
          <a:endParaRPr lang="en-US"/>
        </a:p>
      </dgm:t>
    </dgm:pt>
    <dgm:pt modelId="{391E48CC-91B9-46B2-96C9-85911370C99F}" type="pres">
      <dgm:prSet presAssocID="{1F4C526B-3A98-4A92-8D72-6B97328A5959}" presName="linear" presStyleCnt="0">
        <dgm:presLayoutVars>
          <dgm:animLvl val="lvl"/>
          <dgm:resizeHandles val="exact"/>
        </dgm:presLayoutVars>
      </dgm:prSet>
      <dgm:spPr/>
      <dgm:t>
        <a:bodyPr/>
        <a:lstStyle/>
        <a:p>
          <a:endParaRPr lang="en-US"/>
        </a:p>
      </dgm:t>
    </dgm:pt>
    <dgm:pt modelId="{63B899F7-CCDE-4350-BBD0-4C55BB75CD41}" type="pres">
      <dgm:prSet presAssocID="{99E1F9D8-EB63-428A-90C3-4638ACDF12E5}" presName="parentText" presStyleLbl="node1" presStyleIdx="0" presStyleCnt="1">
        <dgm:presLayoutVars>
          <dgm:chMax val="0"/>
          <dgm:bulletEnabled val="1"/>
        </dgm:presLayoutVars>
      </dgm:prSet>
      <dgm:spPr/>
      <dgm:t>
        <a:bodyPr/>
        <a:lstStyle/>
        <a:p>
          <a:endParaRPr lang="en-US"/>
        </a:p>
      </dgm:t>
    </dgm:pt>
  </dgm:ptLst>
  <dgm:cxnLst>
    <dgm:cxn modelId="{9D900D77-2A9E-4780-8925-0B21EB95DED4}" type="presOf" srcId="{99E1F9D8-EB63-428A-90C3-4638ACDF12E5}" destId="{63B899F7-CCDE-4350-BBD0-4C55BB75CD41}" srcOrd="0" destOrd="0" presId="urn:microsoft.com/office/officeart/2005/8/layout/vList2"/>
    <dgm:cxn modelId="{EA1DA5EE-05C0-4BDE-BACB-AB5B793EAF17}" type="presOf" srcId="{1F4C526B-3A98-4A92-8D72-6B97328A5959}" destId="{391E48CC-91B9-46B2-96C9-85911370C99F}" srcOrd="0" destOrd="0" presId="urn:microsoft.com/office/officeart/2005/8/layout/vList2"/>
    <dgm:cxn modelId="{1472F044-07CB-4B82-9182-E80B374D8617}" srcId="{1F4C526B-3A98-4A92-8D72-6B97328A5959}" destId="{99E1F9D8-EB63-428A-90C3-4638ACDF12E5}" srcOrd="0" destOrd="0" parTransId="{461F16E1-03CC-46DF-8E10-5D6FD9E69974}" sibTransId="{9FDDD5F7-20ED-45EC-A673-843093EBBB57}"/>
    <dgm:cxn modelId="{A56221C6-D195-488B-BAD7-CFDE546CCD45}" type="presParOf" srcId="{391E48CC-91B9-46B2-96C9-85911370C99F}" destId="{63B899F7-CCDE-4350-BBD0-4C55BB75CD4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0C397C-E087-43B9-82E3-479D603D1E0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D613C92B-D96B-4A3F-A22D-417D3420E42C}">
      <dgm:prSet phldrT="[Text]"/>
      <dgm:spPr/>
      <dgm:t>
        <a:bodyPr/>
        <a:lstStyle/>
        <a:p>
          <a:r>
            <a:rPr lang="en-US" dirty="0" smtClean="0">
              <a:solidFill>
                <a:srgbClr val="7030A0"/>
              </a:solidFill>
            </a:rPr>
            <a:t>NO GASOLINE FROM RENTAL COMPANIES</a:t>
          </a:r>
          <a:endParaRPr lang="en-US" dirty="0"/>
        </a:p>
      </dgm:t>
    </dgm:pt>
    <dgm:pt modelId="{BAD0B3B0-51C0-479D-B725-1A1403BB2306}" type="parTrans" cxnId="{4D5C9835-2C90-412E-ADA2-2CECFB4942D3}">
      <dgm:prSet/>
      <dgm:spPr/>
      <dgm:t>
        <a:bodyPr/>
        <a:lstStyle/>
        <a:p>
          <a:endParaRPr lang="en-US"/>
        </a:p>
      </dgm:t>
    </dgm:pt>
    <dgm:pt modelId="{4BF25916-2C4E-4703-94EF-011C503DBB93}" type="sibTrans" cxnId="{4D5C9835-2C90-412E-ADA2-2CECFB4942D3}">
      <dgm:prSet/>
      <dgm:spPr/>
      <dgm:t>
        <a:bodyPr/>
        <a:lstStyle/>
        <a:p>
          <a:endParaRPr lang="en-US"/>
        </a:p>
      </dgm:t>
    </dgm:pt>
    <dgm:pt modelId="{0FE7BE9A-AE7D-4212-BF69-2B1E67E5E914}">
      <dgm:prSet phldrT="[Text]"/>
      <dgm:spPr/>
      <dgm:t>
        <a:bodyPr/>
        <a:lstStyle/>
        <a:p>
          <a:r>
            <a:rPr lang="en-US" dirty="0" smtClean="0">
              <a:solidFill>
                <a:srgbClr val="7030A0"/>
              </a:solidFill>
            </a:rPr>
            <a:t>REQUIRES SPECIAL APPROVAL FROM DEPARTMENT HEAD AND DOCUMENTATION OF NECESSITY </a:t>
          </a:r>
          <a:endParaRPr lang="en-US" dirty="0"/>
        </a:p>
      </dgm:t>
    </dgm:pt>
    <dgm:pt modelId="{6870AFB7-CE3E-449D-AC8F-622DEC75741F}" type="parTrans" cxnId="{760DBE67-4A59-4186-91ED-E74411DF700B}">
      <dgm:prSet/>
      <dgm:spPr/>
      <dgm:t>
        <a:bodyPr/>
        <a:lstStyle/>
        <a:p>
          <a:endParaRPr lang="en-US"/>
        </a:p>
      </dgm:t>
    </dgm:pt>
    <dgm:pt modelId="{70885FCA-5EA2-46A2-BD92-28BD096FF3B2}" type="sibTrans" cxnId="{760DBE67-4A59-4186-91ED-E74411DF700B}">
      <dgm:prSet/>
      <dgm:spPr/>
      <dgm:t>
        <a:bodyPr/>
        <a:lstStyle/>
        <a:p>
          <a:endParaRPr lang="en-US"/>
        </a:p>
      </dgm:t>
    </dgm:pt>
    <dgm:pt modelId="{A5F2DA2F-CBB2-44CB-9ED8-A7F0853927F8}">
      <dgm:prSet phldrT="[Text]"/>
      <dgm:spPr/>
      <dgm:t>
        <a:bodyPr/>
        <a:lstStyle/>
        <a:p>
          <a:r>
            <a:rPr lang="en-US" dirty="0" smtClean="0">
              <a:solidFill>
                <a:srgbClr val="7030A0"/>
              </a:solidFill>
            </a:rPr>
            <a:t>REGULAR UNLEADED OR DIESEL ONLY</a:t>
          </a:r>
          <a:endParaRPr lang="en-US" dirty="0"/>
        </a:p>
      </dgm:t>
    </dgm:pt>
    <dgm:pt modelId="{B6701E54-3FB5-4744-9DF6-158FEAD9444E}" type="parTrans" cxnId="{B85DCC62-A0D0-49A3-801C-3E31A1A734A2}">
      <dgm:prSet/>
      <dgm:spPr/>
      <dgm:t>
        <a:bodyPr/>
        <a:lstStyle/>
        <a:p>
          <a:endParaRPr lang="en-US"/>
        </a:p>
      </dgm:t>
    </dgm:pt>
    <dgm:pt modelId="{82D3828B-009C-48E9-91DB-E0DF17A2D396}" type="sibTrans" cxnId="{B85DCC62-A0D0-49A3-801C-3E31A1A734A2}">
      <dgm:prSet/>
      <dgm:spPr/>
      <dgm:t>
        <a:bodyPr/>
        <a:lstStyle/>
        <a:p>
          <a:endParaRPr lang="en-US"/>
        </a:p>
      </dgm:t>
    </dgm:pt>
    <dgm:pt modelId="{CCCDBF47-7587-437D-AD8B-C4ED9ACEC53C}">
      <dgm:prSet phldrT="[Text]"/>
      <dgm:spPr/>
      <dgm:t>
        <a:bodyPr/>
        <a:lstStyle/>
        <a:p>
          <a:r>
            <a:rPr lang="en-US" dirty="0" smtClean="0">
              <a:solidFill>
                <a:srgbClr val="7030A0"/>
              </a:solidFill>
            </a:rPr>
            <a:t>MID-GRADE, SUPER, PLUS OR PREMIUM NOT NECESSARY</a:t>
          </a:r>
          <a:endParaRPr lang="en-US" dirty="0"/>
        </a:p>
      </dgm:t>
    </dgm:pt>
    <dgm:pt modelId="{90AE53A5-2A57-4DA3-A68B-75180392A402}" type="parTrans" cxnId="{7F511817-7784-4473-928C-B0B60FB307D4}">
      <dgm:prSet/>
      <dgm:spPr/>
      <dgm:t>
        <a:bodyPr/>
        <a:lstStyle/>
        <a:p>
          <a:endParaRPr lang="en-US"/>
        </a:p>
      </dgm:t>
    </dgm:pt>
    <dgm:pt modelId="{60BD00AC-7C2C-4CF7-A4CC-DBFC7AA8D747}" type="sibTrans" cxnId="{7F511817-7784-4473-928C-B0B60FB307D4}">
      <dgm:prSet/>
      <dgm:spPr/>
      <dgm:t>
        <a:bodyPr/>
        <a:lstStyle/>
        <a:p>
          <a:endParaRPr lang="en-US"/>
        </a:p>
      </dgm:t>
    </dgm:pt>
    <dgm:pt modelId="{6662F286-0466-4D91-A864-50B6CDEFFC91}">
      <dgm:prSet phldrT="[Text]"/>
      <dgm:spPr/>
      <dgm:t>
        <a:bodyPr/>
        <a:lstStyle/>
        <a:p>
          <a:r>
            <a:rPr lang="en-US" dirty="0" smtClean="0">
              <a:solidFill>
                <a:srgbClr val="7030A0"/>
              </a:solidFill>
            </a:rPr>
            <a:t>APPLICABLE FOR STATE OWNED VEHICLES AND RENTAL VEHICLES</a:t>
          </a:r>
          <a:endParaRPr lang="en-US" dirty="0"/>
        </a:p>
      </dgm:t>
    </dgm:pt>
    <dgm:pt modelId="{FEDF0EEA-636A-4BB2-A018-63F047D87CC5}" type="parTrans" cxnId="{61F8687B-B21B-4D45-9E07-1452FAD2D6F7}">
      <dgm:prSet/>
      <dgm:spPr/>
      <dgm:t>
        <a:bodyPr/>
        <a:lstStyle/>
        <a:p>
          <a:endParaRPr lang="en-US"/>
        </a:p>
      </dgm:t>
    </dgm:pt>
    <dgm:pt modelId="{5A7D8B55-8D7F-4FE9-ABE3-8A49E8CD76E2}" type="sibTrans" cxnId="{61F8687B-B21B-4D45-9E07-1452FAD2D6F7}">
      <dgm:prSet/>
      <dgm:spPr/>
      <dgm:t>
        <a:bodyPr/>
        <a:lstStyle/>
        <a:p>
          <a:endParaRPr lang="en-US"/>
        </a:p>
      </dgm:t>
    </dgm:pt>
    <dgm:pt modelId="{02484A5F-98E7-4373-AEB5-09E2CF8F4BFE}" type="pres">
      <dgm:prSet presAssocID="{2C0C397C-E087-43B9-82E3-479D603D1E0D}" presName="Name0" presStyleCnt="0">
        <dgm:presLayoutVars>
          <dgm:dir/>
          <dgm:animLvl val="lvl"/>
          <dgm:resizeHandles/>
        </dgm:presLayoutVars>
      </dgm:prSet>
      <dgm:spPr/>
      <dgm:t>
        <a:bodyPr/>
        <a:lstStyle/>
        <a:p>
          <a:endParaRPr lang="en-US"/>
        </a:p>
      </dgm:t>
    </dgm:pt>
    <dgm:pt modelId="{965B8526-A8C5-418A-AA17-F0CD49D42B28}" type="pres">
      <dgm:prSet presAssocID="{D613C92B-D96B-4A3F-A22D-417D3420E42C}" presName="linNode" presStyleCnt="0"/>
      <dgm:spPr/>
    </dgm:pt>
    <dgm:pt modelId="{16219554-D834-46EA-A712-0E2D33B05FBA}" type="pres">
      <dgm:prSet presAssocID="{D613C92B-D96B-4A3F-A22D-417D3420E42C}" presName="parentShp" presStyleLbl="node1" presStyleIdx="0" presStyleCnt="2">
        <dgm:presLayoutVars>
          <dgm:bulletEnabled val="1"/>
        </dgm:presLayoutVars>
      </dgm:prSet>
      <dgm:spPr/>
      <dgm:t>
        <a:bodyPr/>
        <a:lstStyle/>
        <a:p>
          <a:endParaRPr lang="en-US"/>
        </a:p>
      </dgm:t>
    </dgm:pt>
    <dgm:pt modelId="{089ED96E-E1CB-43EB-A838-829C8127A3D1}" type="pres">
      <dgm:prSet presAssocID="{D613C92B-D96B-4A3F-A22D-417D3420E42C}" presName="childShp" presStyleLbl="bgAccFollowNode1" presStyleIdx="0" presStyleCnt="2">
        <dgm:presLayoutVars>
          <dgm:bulletEnabled val="1"/>
        </dgm:presLayoutVars>
      </dgm:prSet>
      <dgm:spPr/>
      <dgm:t>
        <a:bodyPr/>
        <a:lstStyle/>
        <a:p>
          <a:endParaRPr lang="en-US"/>
        </a:p>
      </dgm:t>
    </dgm:pt>
    <dgm:pt modelId="{E2EDA8AB-084A-4389-B169-CCEFD6469371}" type="pres">
      <dgm:prSet presAssocID="{4BF25916-2C4E-4703-94EF-011C503DBB93}" presName="spacing" presStyleCnt="0"/>
      <dgm:spPr/>
    </dgm:pt>
    <dgm:pt modelId="{DD526EE3-B2B2-4FB4-9316-0B5968263D5E}" type="pres">
      <dgm:prSet presAssocID="{A5F2DA2F-CBB2-44CB-9ED8-A7F0853927F8}" presName="linNode" presStyleCnt="0"/>
      <dgm:spPr/>
    </dgm:pt>
    <dgm:pt modelId="{519E901C-956F-416D-B23E-97CD229E4F26}" type="pres">
      <dgm:prSet presAssocID="{A5F2DA2F-CBB2-44CB-9ED8-A7F0853927F8}" presName="parentShp" presStyleLbl="node1" presStyleIdx="1" presStyleCnt="2">
        <dgm:presLayoutVars>
          <dgm:bulletEnabled val="1"/>
        </dgm:presLayoutVars>
      </dgm:prSet>
      <dgm:spPr/>
      <dgm:t>
        <a:bodyPr/>
        <a:lstStyle/>
        <a:p>
          <a:endParaRPr lang="en-US"/>
        </a:p>
      </dgm:t>
    </dgm:pt>
    <dgm:pt modelId="{44B49E09-BEB3-4571-8D38-64C539A8C2D6}" type="pres">
      <dgm:prSet presAssocID="{A5F2DA2F-CBB2-44CB-9ED8-A7F0853927F8}" presName="childShp" presStyleLbl="bgAccFollowNode1" presStyleIdx="1" presStyleCnt="2">
        <dgm:presLayoutVars>
          <dgm:bulletEnabled val="1"/>
        </dgm:presLayoutVars>
      </dgm:prSet>
      <dgm:spPr/>
      <dgm:t>
        <a:bodyPr/>
        <a:lstStyle/>
        <a:p>
          <a:endParaRPr lang="en-US"/>
        </a:p>
      </dgm:t>
    </dgm:pt>
  </dgm:ptLst>
  <dgm:cxnLst>
    <dgm:cxn modelId="{61F8687B-B21B-4D45-9E07-1452FAD2D6F7}" srcId="{A5F2DA2F-CBB2-44CB-9ED8-A7F0853927F8}" destId="{6662F286-0466-4D91-A864-50B6CDEFFC91}" srcOrd="1" destOrd="0" parTransId="{FEDF0EEA-636A-4BB2-A018-63F047D87CC5}" sibTransId="{5A7D8B55-8D7F-4FE9-ABE3-8A49E8CD76E2}"/>
    <dgm:cxn modelId="{C6D16C15-DEA3-4FB3-942C-25A4E4023AFB}" type="presOf" srcId="{6662F286-0466-4D91-A864-50B6CDEFFC91}" destId="{44B49E09-BEB3-4571-8D38-64C539A8C2D6}" srcOrd="0" destOrd="1" presId="urn:microsoft.com/office/officeart/2005/8/layout/vList6"/>
    <dgm:cxn modelId="{B85DCC62-A0D0-49A3-801C-3E31A1A734A2}" srcId="{2C0C397C-E087-43B9-82E3-479D603D1E0D}" destId="{A5F2DA2F-CBB2-44CB-9ED8-A7F0853927F8}" srcOrd="1" destOrd="0" parTransId="{B6701E54-3FB5-4744-9DF6-158FEAD9444E}" sibTransId="{82D3828B-009C-48E9-91DB-E0DF17A2D396}"/>
    <dgm:cxn modelId="{1F7880CF-4C64-4BE9-86B0-3A4DF88D8877}" type="presOf" srcId="{A5F2DA2F-CBB2-44CB-9ED8-A7F0853927F8}" destId="{519E901C-956F-416D-B23E-97CD229E4F26}" srcOrd="0" destOrd="0" presId="urn:microsoft.com/office/officeart/2005/8/layout/vList6"/>
    <dgm:cxn modelId="{7F511817-7784-4473-928C-B0B60FB307D4}" srcId="{A5F2DA2F-CBB2-44CB-9ED8-A7F0853927F8}" destId="{CCCDBF47-7587-437D-AD8B-C4ED9ACEC53C}" srcOrd="0" destOrd="0" parTransId="{90AE53A5-2A57-4DA3-A68B-75180392A402}" sibTransId="{60BD00AC-7C2C-4CF7-A4CC-DBFC7AA8D747}"/>
    <dgm:cxn modelId="{42959BAB-86BD-4D87-B030-96942F66C5BA}" type="presOf" srcId="{0FE7BE9A-AE7D-4212-BF69-2B1E67E5E914}" destId="{089ED96E-E1CB-43EB-A838-829C8127A3D1}" srcOrd="0" destOrd="0" presId="urn:microsoft.com/office/officeart/2005/8/layout/vList6"/>
    <dgm:cxn modelId="{B13E30CC-A773-42C7-9501-EDA9CE754433}" type="presOf" srcId="{D613C92B-D96B-4A3F-A22D-417D3420E42C}" destId="{16219554-D834-46EA-A712-0E2D33B05FBA}" srcOrd="0" destOrd="0" presId="urn:microsoft.com/office/officeart/2005/8/layout/vList6"/>
    <dgm:cxn modelId="{4D5C9835-2C90-412E-ADA2-2CECFB4942D3}" srcId="{2C0C397C-E087-43B9-82E3-479D603D1E0D}" destId="{D613C92B-D96B-4A3F-A22D-417D3420E42C}" srcOrd="0" destOrd="0" parTransId="{BAD0B3B0-51C0-479D-B725-1A1403BB2306}" sibTransId="{4BF25916-2C4E-4703-94EF-011C503DBB93}"/>
    <dgm:cxn modelId="{760DBE67-4A59-4186-91ED-E74411DF700B}" srcId="{D613C92B-D96B-4A3F-A22D-417D3420E42C}" destId="{0FE7BE9A-AE7D-4212-BF69-2B1E67E5E914}" srcOrd="0" destOrd="0" parTransId="{6870AFB7-CE3E-449D-AC8F-622DEC75741F}" sibTransId="{70885FCA-5EA2-46A2-BD92-28BD096FF3B2}"/>
    <dgm:cxn modelId="{59597AA5-B52D-4649-B6CD-F6A35C6A91E0}" type="presOf" srcId="{2C0C397C-E087-43B9-82E3-479D603D1E0D}" destId="{02484A5F-98E7-4373-AEB5-09E2CF8F4BFE}" srcOrd="0" destOrd="0" presId="urn:microsoft.com/office/officeart/2005/8/layout/vList6"/>
    <dgm:cxn modelId="{4C9CE156-2F96-41A5-9F44-0F89B4D26596}" type="presOf" srcId="{CCCDBF47-7587-437D-AD8B-C4ED9ACEC53C}" destId="{44B49E09-BEB3-4571-8D38-64C539A8C2D6}" srcOrd="0" destOrd="0" presId="urn:microsoft.com/office/officeart/2005/8/layout/vList6"/>
    <dgm:cxn modelId="{CF8305BE-D4C7-4B99-B626-FCC143E5D7C2}" type="presParOf" srcId="{02484A5F-98E7-4373-AEB5-09E2CF8F4BFE}" destId="{965B8526-A8C5-418A-AA17-F0CD49D42B28}" srcOrd="0" destOrd="0" presId="urn:microsoft.com/office/officeart/2005/8/layout/vList6"/>
    <dgm:cxn modelId="{E045B26E-2FF7-4B63-9E3A-FD5C086720A8}" type="presParOf" srcId="{965B8526-A8C5-418A-AA17-F0CD49D42B28}" destId="{16219554-D834-46EA-A712-0E2D33B05FBA}" srcOrd="0" destOrd="0" presId="urn:microsoft.com/office/officeart/2005/8/layout/vList6"/>
    <dgm:cxn modelId="{439AAFA5-565F-4398-9307-15862BFC5517}" type="presParOf" srcId="{965B8526-A8C5-418A-AA17-F0CD49D42B28}" destId="{089ED96E-E1CB-43EB-A838-829C8127A3D1}" srcOrd="1" destOrd="0" presId="urn:microsoft.com/office/officeart/2005/8/layout/vList6"/>
    <dgm:cxn modelId="{1819F651-8FC5-40B0-9CB2-975058160462}" type="presParOf" srcId="{02484A5F-98E7-4373-AEB5-09E2CF8F4BFE}" destId="{E2EDA8AB-084A-4389-B169-CCEFD6469371}" srcOrd="1" destOrd="0" presId="urn:microsoft.com/office/officeart/2005/8/layout/vList6"/>
    <dgm:cxn modelId="{DE711727-5296-4321-8114-2EF68D38F31D}" type="presParOf" srcId="{02484A5F-98E7-4373-AEB5-09E2CF8F4BFE}" destId="{DD526EE3-B2B2-4FB4-9316-0B5968263D5E}" srcOrd="2" destOrd="0" presId="urn:microsoft.com/office/officeart/2005/8/layout/vList6"/>
    <dgm:cxn modelId="{D8454990-9C50-4D88-8792-D289A14147A3}" type="presParOf" srcId="{DD526EE3-B2B2-4FB4-9316-0B5968263D5E}" destId="{519E901C-956F-416D-B23E-97CD229E4F26}" srcOrd="0" destOrd="0" presId="urn:microsoft.com/office/officeart/2005/8/layout/vList6"/>
    <dgm:cxn modelId="{F8D407BB-2C07-4374-B0C7-E63BD67A6347}" type="presParOf" srcId="{DD526EE3-B2B2-4FB4-9316-0B5968263D5E}" destId="{44B49E09-BEB3-4571-8D38-64C539A8C2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A2E4EC-09E8-4EFE-BCA3-861EB19E83F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D0B3604-F2E8-4455-AD5A-80CAD17D83C3}">
      <dgm:prSet phldrT="[Text]" custT="1"/>
      <dgm:spPr/>
      <dgm:t>
        <a:bodyPr/>
        <a:lstStyle/>
        <a:p>
          <a:r>
            <a:rPr lang="en-US" sz="2100" b="1" dirty="0" smtClean="0">
              <a:solidFill>
                <a:srgbClr val="7030A0"/>
              </a:solidFill>
            </a:rPr>
            <a:t>Policy has 4 Tiers</a:t>
          </a:r>
          <a:endParaRPr lang="en-US" sz="2100" dirty="0"/>
        </a:p>
      </dgm:t>
    </dgm:pt>
    <dgm:pt modelId="{9A7E0738-E748-4B61-A3DE-B537DB96C454}" type="parTrans" cxnId="{785D64A8-FB5D-4775-99A5-F4214208F741}">
      <dgm:prSet/>
      <dgm:spPr/>
      <dgm:t>
        <a:bodyPr/>
        <a:lstStyle/>
        <a:p>
          <a:endParaRPr lang="en-US"/>
        </a:p>
      </dgm:t>
    </dgm:pt>
    <dgm:pt modelId="{7FB6C770-4048-43F9-B318-9665CA7DD172}" type="sibTrans" cxnId="{785D64A8-FB5D-4775-99A5-F4214208F741}">
      <dgm:prSet/>
      <dgm:spPr/>
      <dgm:t>
        <a:bodyPr/>
        <a:lstStyle/>
        <a:p>
          <a:endParaRPr lang="en-US"/>
        </a:p>
      </dgm:t>
    </dgm:pt>
    <dgm:pt modelId="{EF464D0C-86F4-4B70-9D68-8C8B5CB4B258}">
      <dgm:prSet phldrT="[Text]" custT="1"/>
      <dgm:spPr/>
      <dgm:t>
        <a:bodyPr/>
        <a:lstStyle/>
        <a:p>
          <a:r>
            <a:rPr lang="en-US" sz="2100" b="1" dirty="0" smtClean="0">
              <a:solidFill>
                <a:srgbClr val="7030A0"/>
              </a:solidFill>
            </a:rPr>
            <a:t>Allowances (Not Per-Diem) Include Tax &amp; Tips</a:t>
          </a:r>
          <a:r>
            <a:rPr lang="en-US" sz="2100" dirty="0" smtClean="0">
              <a:solidFill>
                <a:srgbClr val="7030A0"/>
              </a:solidFill>
            </a:rPr>
            <a:t>  </a:t>
          </a:r>
          <a:endParaRPr lang="en-US" sz="2100" dirty="0"/>
        </a:p>
      </dgm:t>
    </dgm:pt>
    <dgm:pt modelId="{125F7C96-ED39-4F78-B713-A5F77759DB63}" type="parTrans" cxnId="{411D30DC-A894-4119-8026-05EDD416ECB2}">
      <dgm:prSet/>
      <dgm:spPr/>
      <dgm:t>
        <a:bodyPr/>
        <a:lstStyle/>
        <a:p>
          <a:endParaRPr lang="en-US"/>
        </a:p>
      </dgm:t>
    </dgm:pt>
    <dgm:pt modelId="{E4C79BBB-F242-4856-84B4-C9BF4E19B015}" type="sibTrans" cxnId="{411D30DC-A894-4119-8026-05EDD416ECB2}">
      <dgm:prSet/>
      <dgm:spPr/>
      <dgm:t>
        <a:bodyPr/>
        <a:lstStyle/>
        <a:p>
          <a:endParaRPr lang="en-US"/>
        </a:p>
      </dgm:t>
    </dgm:pt>
    <dgm:pt modelId="{990243FB-8100-4F3A-AEE5-803A8CA04060}">
      <dgm:prSet phldrT="[Text]" custT="1"/>
      <dgm:spPr/>
      <dgm:t>
        <a:bodyPr/>
        <a:lstStyle/>
        <a:p>
          <a:r>
            <a:rPr lang="en-US" sz="2100" b="1" dirty="0" smtClean="0">
              <a:solidFill>
                <a:srgbClr val="7030A0"/>
              </a:solidFill>
            </a:rPr>
            <a:t>No Receipts Required – UNLESS CASH ADVANCE</a:t>
          </a:r>
          <a:endParaRPr lang="en-US" sz="2100" dirty="0"/>
        </a:p>
      </dgm:t>
    </dgm:pt>
    <dgm:pt modelId="{9AE0A838-1809-494C-BF87-380476CA2C52}" type="parTrans" cxnId="{CD701362-8A6B-4A19-A66C-84C9D91DAC1E}">
      <dgm:prSet/>
      <dgm:spPr/>
      <dgm:t>
        <a:bodyPr/>
        <a:lstStyle/>
        <a:p>
          <a:endParaRPr lang="en-US"/>
        </a:p>
      </dgm:t>
    </dgm:pt>
    <dgm:pt modelId="{E48C211C-4F1D-4252-95E2-6B5DCA0263DE}" type="sibTrans" cxnId="{CD701362-8A6B-4A19-A66C-84C9D91DAC1E}">
      <dgm:prSet/>
      <dgm:spPr/>
      <dgm:t>
        <a:bodyPr/>
        <a:lstStyle/>
        <a:p>
          <a:endParaRPr lang="en-US"/>
        </a:p>
      </dgm:t>
    </dgm:pt>
    <dgm:pt modelId="{F31770AD-E94A-4D23-9BA9-8EAD7ED37D85}">
      <dgm:prSet phldrT="[Text]" custT="1"/>
      <dgm:spPr/>
      <dgm:t>
        <a:bodyPr/>
        <a:lstStyle/>
        <a:p>
          <a:r>
            <a:rPr lang="en-US" sz="2100" b="1" dirty="0" smtClean="0">
              <a:solidFill>
                <a:srgbClr val="7030A0"/>
              </a:solidFill>
            </a:rPr>
            <a:t>Partial Meals such as Continental Breakfast or Airline Meals are not Considered Meals</a:t>
          </a:r>
          <a:endParaRPr lang="en-US" sz="2100" dirty="0"/>
        </a:p>
      </dgm:t>
    </dgm:pt>
    <dgm:pt modelId="{8983A97A-A109-4C2A-9E17-98F7176FCEB6}" type="parTrans" cxnId="{60B17809-FC85-43B7-B7A4-B091DFF64BC0}">
      <dgm:prSet/>
      <dgm:spPr/>
      <dgm:t>
        <a:bodyPr/>
        <a:lstStyle/>
        <a:p>
          <a:endParaRPr lang="en-US"/>
        </a:p>
      </dgm:t>
    </dgm:pt>
    <dgm:pt modelId="{156FAF2B-438A-46CB-BDA1-6F9B7289DB7C}" type="sibTrans" cxnId="{60B17809-FC85-43B7-B7A4-B091DFF64BC0}">
      <dgm:prSet/>
      <dgm:spPr/>
      <dgm:t>
        <a:bodyPr/>
        <a:lstStyle/>
        <a:p>
          <a:endParaRPr lang="en-US"/>
        </a:p>
      </dgm:t>
    </dgm:pt>
    <dgm:pt modelId="{2AE07E71-5A70-4225-8576-743E7BDE2E5F}" type="pres">
      <dgm:prSet presAssocID="{47A2E4EC-09E8-4EFE-BCA3-861EB19E83F4}" presName="linear" presStyleCnt="0">
        <dgm:presLayoutVars>
          <dgm:dir/>
          <dgm:animLvl val="lvl"/>
          <dgm:resizeHandles val="exact"/>
        </dgm:presLayoutVars>
      </dgm:prSet>
      <dgm:spPr/>
      <dgm:t>
        <a:bodyPr/>
        <a:lstStyle/>
        <a:p>
          <a:endParaRPr lang="en-US"/>
        </a:p>
      </dgm:t>
    </dgm:pt>
    <dgm:pt modelId="{5C59A052-689A-431B-AF09-FEE136CA8902}" type="pres">
      <dgm:prSet presAssocID="{FD0B3604-F2E8-4455-AD5A-80CAD17D83C3}" presName="parentLin" presStyleCnt="0"/>
      <dgm:spPr/>
    </dgm:pt>
    <dgm:pt modelId="{822B73F1-8713-4707-AAA9-F027EB28E2A3}" type="pres">
      <dgm:prSet presAssocID="{FD0B3604-F2E8-4455-AD5A-80CAD17D83C3}" presName="parentLeftMargin" presStyleLbl="node1" presStyleIdx="0" presStyleCnt="4"/>
      <dgm:spPr/>
      <dgm:t>
        <a:bodyPr/>
        <a:lstStyle/>
        <a:p>
          <a:endParaRPr lang="en-US"/>
        </a:p>
      </dgm:t>
    </dgm:pt>
    <dgm:pt modelId="{FFBE78E4-9277-44C5-9153-750CAD689CC1}" type="pres">
      <dgm:prSet presAssocID="{FD0B3604-F2E8-4455-AD5A-80CAD17D83C3}" presName="parentText" presStyleLbl="node1" presStyleIdx="0" presStyleCnt="4" custScaleX="120592">
        <dgm:presLayoutVars>
          <dgm:chMax val="0"/>
          <dgm:bulletEnabled val="1"/>
        </dgm:presLayoutVars>
      </dgm:prSet>
      <dgm:spPr/>
      <dgm:t>
        <a:bodyPr/>
        <a:lstStyle/>
        <a:p>
          <a:endParaRPr lang="en-US"/>
        </a:p>
      </dgm:t>
    </dgm:pt>
    <dgm:pt modelId="{3CDE7241-B9BA-4260-9F71-4F942A852D9B}" type="pres">
      <dgm:prSet presAssocID="{FD0B3604-F2E8-4455-AD5A-80CAD17D83C3}" presName="negativeSpace" presStyleCnt="0"/>
      <dgm:spPr/>
    </dgm:pt>
    <dgm:pt modelId="{8F8F7A55-0E3E-4896-90C9-640303321BC1}" type="pres">
      <dgm:prSet presAssocID="{FD0B3604-F2E8-4455-AD5A-80CAD17D83C3}" presName="childText" presStyleLbl="conFgAcc1" presStyleIdx="0" presStyleCnt="4">
        <dgm:presLayoutVars>
          <dgm:bulletEnabled val="1"/>
        </dgm:presLayoutVars>
      </dgm:prSet>
      <dgm:spPr/>
    </dgm:pt>
    <dgm:pt modelId="{1A90744C-D929-481C-BB89-D6376AE80438}" type="pres">
      <dgm:prSet presAssocID="{7FB6C770-4048-43F9-B318-9665CA7DD172}" presName="spaceBetweenRectangles" presStyleCnt="0"/>
      <dgm:spPr/>
    </dgm:pt>
    <dgm:pt modelId="{A1DB6DD7-5A86-4BF5-B661-3AACF01812A5}" type="pres">
      <dgm:prSet presAssocID="{EF464D0C-86F4-4B70-9D68-8C8B5CB4B258}" presName="parentLin" presStyleCnt="0"/>
      <dgm:spPr/>
    </dgm:pt>
    <dgm:pt modelId="{74231192-C2E7-45CC-9425-7131A385F549}" type="pres">
      <dgm:prSet presAssocID="{EF464D0C-86F4-4B70-9D68-8C8B5CB4B258}" presName="parentLeftMargin" presStyleLbl="node1" presStyleIdx="0" presStyleCnt="4"/>
      <dgm:spPr/>
      <dgm:t>
        <a:bodyPr/>
        <a:lstStyle/>
        <a:p>
          <a:endParaRPr lang="en-US"/>
        </a:p>
      </dgm:t>
    </dgm:pt>
    <dgm:pt modelId="{84456879-ACE4-416D-9C7C-791308B5ECF8}" type="pres">
      <dgm:prSet presAssocID="{EF464D0C-86F4-4B70-9D68-8C8B5CB4B258}" presName="parentText" presStyleLbl="node1" presStyleIdx="1" presStyleCnt="4" custScaleX="122523">
        <dgm:presLayoutVars>
          <dgm:chMax val="0"/>
          <dgm:bulletEnabled val="1"/>
        </dgm:presLayoutVars>
      </dgm:prSet>
      <dgm:spPr/>
      <dgm:t>
        <a:bodyPr/>
        <a:lstStyle/>
        <a:p>
          <a:endParaRPr lang="en-US"/>
        </a:p>
      </dgm:t>
    </dgm:pt>
    <dgm:pt modelId="{E9C14B61-1BFB-4E22-9C3C-0BD427239539}" type="pres">
      <dgm:prSet presAssocID="{EF464D0C-86F4-4B70-9D68-8C8B5CB4B258}" presName="negativeSpace" presStyleCnt="0"/>
      <dgm:spPr/>
    </dgm:pt>
    <dgm:pt modelId="{054743A1-A906-465E-9F50-827CB64CEDC8}" type="pres">
      <dgm:prSet presAssocID="{EF464D0C-86F4-4B70-9D68-8C8B5CB4B258}" presName="childText" presStyleLbl="conFgAcc1" presStyleIdx="1" presStyleCnt="4">
        <dgm:presLayoutVars>
          <dgm:bulletEnabled val="1"/>
        </dgm:presLayoutVars>
      </dgm:prSet>
      <dgm:spPr/>
    </dgm:pt>
    <dgm:pt modelId="{AB777022-C356-4084-B0E1-8162AE5CFC2D}" type="pres">
      <dgm:prSet presAssocID="{E4C79BBB-F242-4856-84B4-C9BF4E19B015}" presName="spaceBetweenRectangles" presStyleCnt="0"/>
      <dgm:spPr/>
    </dgm:pt>
    <dgm:pt modelId="{B291A172-9264-4F7A-9498-917C8351944F}" type="pres">
      <dgm:prSet presAssocID="{990243FB-8100-4F3A-AEE5-803A8CA04060}" presName="parentLin" presStyleCnt="0"/>
      <dgm:spPr/>
    </dgm:pt>
    <dgm:pt modelId="{4C25C14B-172D-46AC-BB02-B2D2F5CF5DC5}" type="pres">
      <dgm:prSet presAssocID="{990243FB-8100-4F3A-AEE5-803A8CA04060}" presName="parentLeftMargin" presStyleLbl="node1" presStyleIdx="1" presStyleCnt="4"/>
      <dgm:spPr/>
      <dgm:t>
        <a:bodyPr/>
        <a:lstStyle/>
        <a:p>
          <a:endParaRPr lang="en-US"/>
        </a:p>
      </dgm:t>
    </dgm:pt>
    <dgm:pt modelId="{F1A30281-F224-4D89-9504-B299FD420798}" type="pres">
      <dgm:prSet presAssocID="{990243FB-8100-4F3A-AEE5-803A8CA04060}" presName="parentText" presStyleLbl="node1" presStyleIdx="2" presStyleCnt="4" custScaleX="123166">
        <dgm:presLayoutVars>
          <dgm:chMax val="0"/>
          <dgm:bulletEnabled val="1"/>
        </dgm:presLayoutVars>
      </dgm:prSet>
      <dgm:spPr/>
      <dgm:t>
        <a:bodyPr/>
        <a:lstStyle/>
        <a:p>
          <a:endParaRPr lang="en-US"/>
        </a:p>
      </dgm:t>
    </dgm:pt>
    <dgm:pt modelId="{F57D95B4-74E1-41CD-A475-D06E6958A9CE}" type="pres">
      <dgm:prSet presAssocID="{990243FB-8100-4F3A-AEE5-803A8CA04060}" presName="negativeSpace" presStyleCnt="0"/>
      <dgm:spPr/>
    </dgm:pt>
    <dgm:pt modelId="{31DE5A9B-C527-4578-B8BF-DB2C21398C6F}" type="pres">
      <dgm:prSet presAssocID="{990243FB-8100-4F3A-AEE5-803A8CA04060}" presName="childText" presStyleLbl="conFgAcc1" presStyleIdx="2" presStyleCnt="4">
        <dgm:presLayoutVars>
          <dgm:bulletEnabled val="1"/>
        </dgm:presLayoutVars>
      </dgm:prSet>
      <dgm:spPr/>
    </dgm:pt>
    <dgm:pt modelId="{90FE37B6-FB55-4115-9AE5-F984118B643B}" type="pres">
      <dgm:prSet presAssocID="{E48C211C-4F1D-4252-95E2-6B5DCA0263DE}" presName="spaceBetweenRectangles" presStyleCnt="0"/>
      <dgm:spPr/>
    </dgm:pt>
    <dgm:pt modelId="{D7D4A433-0D12-49CD-ABA3-403707FA254B}" type="pres">
      <dgm:prSet presAssocID="{F31770AD-E94A-4D23-9BA9-8EAD7ED37D85}" presName="parentLin" presStyleCnt="0"/>
      <dgm:spPr/>
    </dgm:pt>
    <dgm:pt modelId="{40533541-9F7D-446E-96E9-2F9A71D8CA3A}" type="pres">
      <dgm:prSet presAssocID="{F31770AD-E94A-4D23-9BA9-8EAD7ED37D85}" presName="parentLeftMargin" presStyleLbl="node1" presStyleIdx="2" presStyleCnt="4"/>
      <dgm:spPr/>
      <dgm:t>
        <a:bodyPr/>
        <a:lstStyle/>
        <a:p>
          <a:endParaRPr lang="en-US"/>
        </a:p>
      </dgm:t>
    </dgm:pt>
    <dgm:pt modelId="{11DA4AAC-5C04-4C9C-ADD4-C8C2DDC59C1C}" type="pres">
      <dgm:prSet presAssocID="{F31770AD-E94A-4D23-9BA9-8EAD7ED37D85}" presName="parentText" presStyleLbl="node1" presStyleIdx="3" presStyleCnt="4" custScaleX="125097" custScaleY="106585">
        <dgm:presLayoutVars>
          <dgm:chMax val="0"/>
          <dgm:bulletEnabled val="1"/>
        </dgm:presLayoutVars>
      </dgm:prSet>
      <dgm:spPr/>
      <dgm:t>
        <a:bodyPr/>
        <a:lstStyle/>
        <a:p>
          <a:endParaRPr lang="en-US"/>
        </a:p>
      </dgm:t>
    </dgm:pt>
    <dgm:pt modelId="{01C922EA-42DB-4592-9CC2-DAF14E30B048}" type="pres">
      <dgm:prSet presAssocID="{F31770AD-E94A-4D23-9BA9-8EAD7ED37D85}" presName="negativeSpace" presStyleCnt="0"/>
      <dgm:spPr/>
    </dgm:pt>
    <dgm:pt modelId="{5FD099EE-A59D-41BE-B77F-D67A6DC0D29E}" type="pres">
      <dgm:prSet presAssocID="{F31770AD-E94A-4D23-9BA9-8EAD7ED37D85}" presName="childText" presStyleLbl="conFgAcc1" presStyleIdx="3" presStyleCnt="4">
        <dgm:presLayoutVars>
          <dgm:bulletEnabled val="1"/>
        </dgm:presLayoutVars>
      </dgm:prSet>
      <dgm:spPr/>
    </dgm:pt>
  </dgm:ptLst>
  <dgm:cxnLst>
    <dgm:cxn modelId="{ED287048-95AA-4FAF-A10A-ACA26DD1F257}" type="presOf" srcId="{F31770AD-E94A-4D23-9BA9-8EAD7ED37D85}" destId="{40533541-9F7D-446E-96E9-2F9A71D8CA3A}" srcOrd="0" destOrd="0" presId="urn:microsoft.com/office/officeart/2005/8/layout/list1"/>
    <dgm:cxn modelId="{52AF40DE-F787-406C-BC6C-D4E8C1B218E4}" type="presOf" srcId="{F31770AD-E94A-4D23-9BA9-8EAD7ED37D85}" destId="{11DA4AAC-5C04-4C9C-ADD4-C8C2DDC59C1C}" srcOrd="1" destOrd="0" presId="urn:microsoft.com/office/officeart/2005/8/layout/list1"/>
    <dgm:cxn modelId="{60B17809-FC85-43B7-B7A4-B091DFF64BC0}" srcId="{47A2E4EC-09E8-4EFE-BCA3-861EB19E83F4}" destId="{F31770AD-E94A-4D23-9BA9-8EAD7ED37D85}" srcOrd="3" destOrd="0" parTransId="{8983A97A-A109-4C2A-9E17-98F7176FCEB6}" sibTransId="{156FAF2B-438A-46CB-BDA1-6F9B7289DB7C}"/>
    <dgm:cxn modelId="{15EEEB81-DC09-455B-8DA0-9AAF2060B3A2}" type="presOf" srcId="{EF464D0C-86F4-4B70-9D68-8C8B5CB4B258}" destId="{74231192-C2E7-45CC-9425-7131A385F549}" srcOrd="0" destOrd="0" presId="urn:microsoft.com/office/officeart/2005/8/layout/list1"/>
    <dgm:cxn modelId="{542665DB-22B4-46EF-B8FB-40F1CD22DDFC}" type="presOf" srcId="{FD0B3604-F2E8-4455-AD5A-80CAD17D83C3}" destId="{FFBE78E4-9277-44C5-9153-750CAD689CC1}" srcOrd="1" destOrd="0" presId="urn:microsoft.com/office/officeart/2005/8/layout/list1"/>
    <dgm:cxn modelId="{B6CB642E-AE66-41BA-8649-185E6F266EE6}" type="presOf" srcId="{EF464D0C-86F4-4B70-9D68-8C8B5CB4B258}" destId="{84456879-ACE4-416D-9C7C-791308B5ECF8}" srcOrd="1" destOrd="0" presId="urn:microsoft.com/office/officeart/2005/8/layout/list1"/>
    <dgm:cxn modelId="{DEB11868-7EBF-4357-B62A-DB5A7919DCD5}" type="presOf" srcId="{FD0B3604-F2E8-4455-AD5A-80CAD17D83C3}" destId="{822B73F1-8713-4707-AAA9-F027EB28E2A3}" srcOrd="0" destOrd="0" presId="urn:microsoft.com/office/officeart/2005/8/layout/list1"/>
    <dgm:cxn modelId="{69A20990-F523-40FD-9A01-879177112034}" type="presOf" srcId="{990243FB-8100-4F3A-AEE5-803A8CA04060}" destId="{F1A30281-F224-4D89-9504-B299FD420798}" srcOrd="1" destOrd="0" presId="urn:microsoft.com/office/officeart/2005/8/layout/list1"/>
    <dgm:cxn modelId="{411D30DC-A894-4119-8026-05EDD416ECB2}" srcId="{47A2E4EC-09E8-4EFE-BCA3-861EB19E83F4}" destId="{EF464D0C-86F4-4B70-9D68-8C8B5CB4B258}" srcOrd="1" destOrd="0" parTransId="{125F7C96-ED39-4F78-B713-A5F77759DB63}" sibTransId="{E4C79BBB-F242-4856-84B4-C9BF4E19B015}"/>
    <dgm:cxn modelId="{A2DDDCBB-8DE8-4F51-BB4C-700833624AF8}" type="presOf" srcId="{990243FB-8100-4F3A-AEE5-803A8CA04060}" destId="{4C25C14B-172D-46AC-BB02-B2D2F5CF5DC5}" srcOrd="0" destOrd="0" presId="urn:microsoft.com/office/officeart/2005/8/layout/list1"/>
    <dgm:cxn modelId="{785D64A8-FB5D-4775-99A5-F4214208F741}" srcId="{47A2E4EC-09E8-4EFE-BCA3-861EB19E83F4}" destId="{FD0B3604-F2E8-4455-AD5A-80CAD17D83C3}" srcOrd="0" destOrd="0" parTransId="{9A7E0738-E748-4B61-A3DE-B537DB96C454}" sibTransId="{7FB6C770-4048-43F9-B318-9665CA7DD172}"/>
    <dgm:cxn modelId="{CD701362-8A6B-4A19-A66C-84C9D91DAC1E}" srcId="{47A2E4EC-09E8-4EFE-BCA3-861EB19E83F4}" destId="{990243FB-8100-4F3A-AEE5-803A8CA04060}" srcOrd="2" destOrd="0" parTransId="{9AE0A838-1809-494C-BF87-380476CA2C52}" sibTransId="{E48C211C-4F1D-4252-95E2-6B5DCA0263DE}"/>
    <dgm:cxn modelId="{9BCB414D-1AC4-4078-BC97-EB11113FDFCB}" type="presOf" srcId="{47A2E4EC-09E8-4EFE-BCA3-861EB19E83F4}" destId="{2AE07E71-5A70-4225-8576-743E7BDE2E5F}" srcOrd="0" destOrd="0" presId="urn:microsoft.com/office/officeart/2005/8/layout/list1"/>
    <dgm:cxn modelId="{42D99826-4028-4920-88C3-E3F6190B049C}" type="presParOf" srcId="{2AE07E71-5A70-4225-8576-743E7BDE2E5F}" destId="{5C59A052-689A-431B-AF09-FEE136CA8902}" srcOrd="0" destOrd="0" presId="urn:microsoft.com/office/officeart/2005/8/layout/list1"/>
    <dgm:cxn modelId="{E9DDC4D2-1A83-43EC-9C23-29A5D3A5F4BF}" type="presParOf" srcId="{5C59A052-689A-431B-AF09-FEE136CA8902}" destId="{822B73F1-8713-4707-AAA9-F027EB28E2A3}" srcOrd="0" destOrd="0" presId="urn:microsoft.com/office/officeart/2005/8/layout/list1"/>
    <dgm:cxn modelId="{0B798A46-B77E-4661-A2FA-CEFC8194EC39}" type="presParOf" srcId="{5C59A052-689A-431B-AF09-FEE136CA8902}" destId="{FFBE78E4-9277-44C5-9153-750CAD689CC1}" srcOrd="1" destOrd="0" presId="urn:microsoft.com/office/officeart/2005/8/layout/list1"/>
    <dgm:cxn modelId="{8446957F-B030-474E-8EBE-38E5945071E8}" type="presParOf" srcId="{2AE07E71-5A70-4225-8576-743E7BDE2E5F}" destId="{3CDE7241-B9BA-4260-9F71-4F942A852D9B}" srcOrd="1" destOrd="0" presId="urn:microsoft.com/office/officeart/2005/8/layout/list1"/>
    <dgm:cxn modelId="{08D6F115-CC5D-4747-8684-614521041F7F}" type="presParOf" srcId="{2AE07E71-5A70-4225-8576-743E7BDE2E5F}" destId="{8F8F7A55-0E3E-4896-90C9-640303321BC1}" srcOrd="2" destOrd="0" presId="urn:microsoft.com/office/officeart/2005/8/layout/list1"/>
    <dgm:cxn modelId="{B1800887-9857-45F6-9803-610E4AF7D839}" type="presParOf" srcId="{2AE07E71-5A70-4225-8576-743E7BDE2E5F}" destId="{1A90744C-D929-481C-BB89-D6376AE80438}" srcOrd="3" destOrd="0" presId="urn:microsoft.com/office/officeart/2005/8/layout/list1"/>
    <dgm:cxn modelId="{0D09E166-6850-4FE3-99D7-B85C784FA2AE}" type="presParOf" srcId="{2AE07E71-5A70-4225-8576-743E7BDE2E5F}" destId="{A1DB6DD7-5A86-4BF5-B661-3AACF01812A5}" srcOrd="4" destOrd="0" presId="urn:microsoft.com/office/officeart/2005/8/layout/list1"/>
    <dgm:cxn modelId="{3D1B9081-2158-4605-A7D3-B34955E2688B}" type="presParOf" srcId="{A1DB6DD7-5A86-4BF5-B661-3AACF01812A5}" destId="{74231192-C2E7-45CC-9425-7131A385F549}" srcOrd="0" destOrd="0" presId="urn:microsoft.com/office/officeart/2005/8/layout/list1"/>
    <dgm:cxn modelId="{F2030D37-4B0E-47C5-B755-B67EE3116E51}" type="presParOf" srcId="{A1DB6DD7-5A86-4BF5-B661-3AACF01812A5}" destId="{84456879-ACE4-416D-9C7C-791308B5ECF8}" srcOrd="1" destOrd="0" presId="urn:microsoft.com/office/officeart/2005/8/layout/list1"/>
    <dgm:cxn modelId="{5A701B8D-4121-4E14-809A-9A423EB978B3}" type="presParOf" srcId="{2AE07E71-5A70-4225-8576-743E7BDE2E5F}" destId="{E9C14B61-1BFB-4E22-9C3C-0BD427239539}" srcOrd="5" destOrd="0" presId="urn:microsoft.com/office/officeart/2005/8/layout/list1"/>
    <dgm:cxn modelId="{833BC333-702C-4B7B-B468-D3621472060F}" type="presParOf" srcId="{2AE07E71-5A70-4225-8576-743E7BDE2E5F}" destId="{054743A1-A906-465E-9F50-827CB64CEDC8}" srcOrd="6" destOrd="0" presId="urn:microsoft.com/office/officeart/2005/8/layout/list1"/>
    <dgm:cxn modelId="{3F33BEAF-A14F-420F-87E3-D84064871684}" type="presParOf" srcId="{2AE07E71-5A70-4225-8576-743E7BDE2E5F}" destId="{AB777022-C356-4084-B0E1-8162AE5CFC2D}" srcOrd="7" destOrd="0" presId="urn:microsoft.com/office/officeart/2005/8/layout/list1"/>
    <dgm:cxn modelId="{3E23892A-D955-471A-BDAA-DCE3CEDD0EE5}" type="presParOf" srcId="{2AE07E71-5A70-4225-8576-743E7BDE2E5F}" destId="{B291A172-9264-4F7A-9498-917C8351944F}" srcOrd="8" destOrd="0" presId="urn:microsoft.com/office/officeart/2005/8/layout/list1"/>
    <dgm:cxn modelId="{838EA337-53B2-4689-866E-9E2BB1F44BF6}" type="presParOf" srcId="{B291A172-9264-4F7A-9498-917C8351944F}" destId="{4C25C14B-172D-46AC-BB02-B2D2F5CF5DC5}" srcOrd="0" destOrd="0" presId="urn:microsoft.com/office/officeart/2005/8/layout/list1"/>
    <dgm:cxn modelId="{D01D5699-7818-4E23-A279-3CB27CCD2F45}" type="presParOf" srcId="{B291A172-9264-4F7A-9498-917C8351944F}" destId="{F1A30281-F224-4D89-9504-B299FD420798}" srcOrd="1" destOrd="0" presId="urn:microsoft.com/office/officeart/2005/8/layout/list1"/>
    <dgm:cxn modelId="{A8914CE2-07D6-4BF3-99BE-0CC246A98111}" type="presParOf" srcId="{2AE07E71-5A70-4225-8576-743E7BDE2E5F}" destId="{F57D95B4-74E1-41CD-A475-D06E6958A9CE}" srcOrd="9" destOrd="0" presId="urn:microsoft.com/office/officeart/2005/8/layout/list1"/>
    <dgm:cxn modelId="{5898B5D2-A4DA-4D73-93AF-BD659AA27BA4}" type="presParOf" srcId="{2AE07E71-5A70-4225-8576-743E7BDE2E5F}" destId="{31DE5A9B-C527-4578-B8BF-DB2C21398C6F}" srcOrd="10" destOrd="0" presId="urn:microsoft.com/office/officeart/2005/8/layout/list1"/>
    <dgm:cxn modelId="{7F766F7E-256C-4008-B41F-06BE368807B8}" type="presParOf" srcId="{2AE07E71-5A70-4225-8576-743E7BDE2E5F}" destId="{90FE37B6-FB55-4115-9AE5-F984118B643B}" srcOrd="11" destOrd="0" presId="urn:microsoft.com/office/officeart/2005/8/layout/list1"/>
    <dgm:cxn modelId="{F0A5D142-4ED7-42F3-A9F7-E524F5095FFE}" type="presParOf" srcId="{2AE07E71-5A70-4225-8576-743E7BDE2E5F}" destId="{D7D4A433-0D12-49CD-ABA3-403707FA254B}" srcOrd="12" destOrd="0" presId="urn:microsoft.com/office/officeart/2005/8/layout/list1"/>
    <dgm:cxn modelId="{22C148FA-C0AB-488B-8269-BBDA4E07A9F7}" type="presParOf" srcId="{D7D4A433-0D12-49CD-ABA3-403707FA254B}" destId="{40533541-9F7D-446E-96E9-2F9A71D8CA3A}" srcOrd="0" destOrd="0" presId="urn:microsoft.com/office/officeart/2005/8/layout/list1"/>
    <dgm:cxn modelId="{1E968946-372C-43D7-95A3-E588C994FDA1}" type="presParOf" srcId="{D7D4A433-0D12-49CD-ABA3-403707FA254B}" destId="{11DA4AAC-5C04-4C9C-ADD4-C8C2DDC59C1C}" srcOrd="1" destOrd="0" presId="urn:microsoft.com/office/officeart/2005/8/layout/list1"/>
    <dgm:cxn modelId="{3FD8CAEA-14AE-4CF2-93C9-9C0E43FE50D1}" type="presParOf" srcId="{2AE07E71-5A70-4225-8576-743E7BDE2E5F}" destId="{01C922EA-42DB-4592-9CC2-DAF14E30B048}" srcOrd="13" destOrd="0" presId="urn:microsoft.com/office/officeart/2005/8/layout/list1"/>
    <dgm:cxn modelId="{26531ADC-4BDE-4CEA-B400-E09A025A8A14}" type="presParOf" srcId="{2AE07E71-5A70-4225-8576-743E7BDE2E5F}" destId="{5FD099EE-A59D-41BE-B77F-D67A6DC0D29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B37305-58AD-4C05-8748-4507DD181986}" type="doc">
      <dgm:prSet loTypeId="urn:microsoft.com/office/officeart/2005/8/layout/hList6" loCatId="list" qsTypeId="urn:microsoft.com/office/officeart/2005/8/quickstyle/3d5" qsCatId="3D" csTypeId="urn:microsoft.com/office/officeart/2005/8/colors/accent1_2" csCatId="accent1" phldr="1"/>
      <dgm:spPr/>
      <dgm:t>
        <a:bodyPr/>
        <a:lstStyle/>
        <a:p>
          <a:endParaRPr lang="en-US"/>
        </a:p>
      </dgm:t>
    </dgm:pt>
    <dgm:pt modelId="{00F260AC-DAF5-4D2B-B06F-C7BCE2C3A55A}">
      <dgm:prSet phldrT="[Text]"/>
      <dgm:spPr/>
      <dgm:t>
        <a:bodyPr/>
        <a:lstStyle/>
        <a:p>
          <a:r>
            <a:rPr lang="en-US" b="1" dirty="0" smtClean="0">
              <a:solidFill>
                <a:srgbClr val="7030A0"/>
              </a:solidFill>
              <a:latin typeface="Times New Roman" pitchFamily="18" charset="0"/>
              <a:cs typeface="Times New Roman" pitchFamily="18" charset="0"/>
            </a:rPr>
            <a:t>Routine Travel  VS.  Conference</a:t>
          </a:r>
          <a:endParaRPr lang="en-US" dirty="0"/>
        </a:p>
      </dgm:t>
    </dgm:pt>
    <dgm:pt modelId="{A56DC188-591E-4D02-9426-04A7EF098E53}" type="parTrans" cxnId="{09E75C1E-DB9D-4588-960B-38712D9BE94A}">
      <dgm:prSet/>
      <dgm:spPr/>
      <dgm:t>
        <a:bodyPr/>
        <a:lstStyle/>
        <a:p>
          <a:endParaRPr lang="en-US"/>
        </a:p>
      </dgm:t>
    </dgm:pt>
    <dgm:pt modelId="{76157FF7-1DA5-4442-B4BC-C18084C69220}" type="sibTrans" cxnId="{09E75C1E-DB9D-4588-960B-38712D9BE94A}">
      <dgm:prSet/>
      <dgm:spPr/>
      <dgm:t>
        <a:bodyPr/>
        <a:lstStyle/>
        <a:p>
          <a:endParaRPr lang="en-US"/>
        </a:p>
      </dgm:t>
    </dgm:pt>
    <dgm:pt modelId="{BE40EEE2-C8D3-4BAD-9FA5-9856EE78D942}">
      <dgm:prSet phldrT="[Text]"/>
      <dgm:spPr/>
      <dgm:t>
        <a:bodyPr/>
        <a:lstStyle/>
        <a:p>
          <a:r>
            <a:rPr lang="en-US" b="1" dirty="0" smtClean="0">
              <a:solidFill>
                <a:srgbClr val="7030A0"/>
              </a:solidFill>
              <a:latin typeface="Times New Roman" pitchFamily="18" charset="0"/>
              <a:cs typeface="Times New Roman" pitchFamily="18" charset="0"/>
            </a:rPr>
            <a:t>Base Rates Plus Taxes, Mandatory Surcharges</a:t>
          </a:r>
          <a:endParaRPr lang="en-US" dirty="0"/>
        </a:p>
      </dgm:t>
    </dgm:pt>
    <dgm:pt modelId="{ED68E62B-D592-41CD-8A3B-61B3EACA9BB5}" type="parTrans" cxnId="{7B825536-CB00-49D1-BCE0-0D710D9EDE2F}">
      <dgm:prSet/>
      <dgm:spPr/>
      <dgm:t>
        <a:bodyPr/>
        <a:lstStyle/>
        <a:p>
          <a:endParaRPr lang="en-US"/>
        </a:p>
      </dgm:t>
    </dgm:pt>
    <dgm:pt modelId="{7F32D11D-BDDA-4836-97B8-38A6F33BDD86}" type="sibTrans" cxnId="{7B825536-CB00-49D1-BCE0-0D710D9EDE2F}">
      <dgm:prSet/>
      <dgm:spPr/>
      <dgm:t>
        <a:bodyPr/>
        <a:lstStyle/>
        <a:p>
          <a:endParaRPr lang="en-US"/>
        </a:p>
      </dgm:t>
    </dgm:pt>
    <dgm:pt modelId="{71B06AD9-9B42-401D-A636-C0DE26E663BD}">
      <dgm:prSet phldrT="[Text]"/>
      <dgm:spPr/>
      <dgm:t>
        <a:bodyPr/>
        <a:lstStyle/>
        <a:p>
          <a:r>
            <a:rPr lang="en-US" b="1" dirty="0" smtClean="0">
              <a:solidFill>
                <a:srgbClr val="7030A0"/>
              </a:solidFill>
              <a:latin typeface="Times New Roman" pitchFamily="18" charset="0"/>
              <a:cs typeface="Times New Roman" pitchFamily="18" charset="0"/>
            </a:rPr>
            <a:t>Receipts Required</a:t>
          </a:r>
          <a:endParaRPr lang="en-US" dirty="0"/>
        </a:p>
      </dgm:t>
    </dgm:pt>
    <dgm:pt modelId="{F8AAE16E-62B9-4BA0-9AAB-0E4C3AAC2215}" type="parTrans" cxnId="{8898C2BD-DBA1-48CE-9859-B5F6868F024F}">
      <dgm:prSet/>
      <dgm:spPr/>
      <dgm:t>
        <a:bodyPr/>
        <a:lstStyle/>
        <a:p>
          <a:endParaRPr lang="en-US"/>
        </a:p>
      </dgm:t>
    </dgm:pt>
    <dgm:pt modelId="{EBDEDB67-49F8-430B-B4D7-5F6910380A9F}" type="sibTrans" cxnId="{8898C2BD-DBA1-48CE-9859-B5F6868F024F}">
      <dgm:prSet/>
      <dgm:spPr/>
      <dgm:t>
        <a:bodyPr/>
        <a:lstStyle/>
        <a:p>
          <a:endParaRPr lang="en-US"/>
        </a:p>
      </dgm:t>
    </dgm:pt>
    <dgm:pt modelId="{8478A477-C962-4526-91C9-866C72E502E9}" type="pres">
      <dgm:prSet presAssocID="{BBB37305-58AD-4C05-8748-4507DD181986}" presName="Name0" presStyleCnt="0">
        <dgm:presLayoutVars>
          <dgm:dir/>
          <dgm:resizeHandles val="exact"/>
        </dgm:presLayoutVars>
      </dgm:prSet>
      <dgm:spPr/>
      <dgm:t>
        <a:bodyPr/>
        <a:lstStyle/>
        <a:p>
          <a:endParaRPr lang="en-US"/>
        </a:p>
      </dgm:t>
    </dgm:pt>
    <dgm:pt modelId="{7FCCB1C9-7B15-4A43-92AF-76EC32188937}" type="pres">
      <dgm:prSet presAssocID="{00F260AC-DAF5-4D2B-B06F-C7BCE2C3A55A}" presName="node" presStyleLbl="node1" presStyleIdx="0" presStyleCnt="3" custLinFactNeighborX="-513" custLinFactNeighborY="-625">
        <dgm:presLayoutVars>
          <dgm:bulletEnabled val="1"/>
        </dgm:presLayoutVars>
      </dgm:prSet>
      <dgm:spPr/>
      <dgm:t>
        <a:bodyPr/>
        <a:lstStyle/>
        <a:p>
          <a:endParaRPr lang="en-US"/>
        </a:p>
      </dgm:t>
    </dgm:pt>
    <dgm:pt modelId="{7FECD2F5-596E-4433-AFC3-213BBE161B45}" type="pres">
      <dgm:prSet presAssocID="{76157FF7-1DA5-4442-B4BC-C18084C69220}" presName="sibTrans" presStyleCnt="0"/>
      <dgm:spPr/>
    </dgm:pt>
    <dgm:pt modelId="{1884E4EA-D993-48CB-98A5-BCD2EFDD76EB}" type="pres">
      <dgm:prSet presAssocID="{BE40EEE2-C8D3-4BAD-9FA5-9856EE78D942}" presName="node" presStyleLbl="node1" presStyleIdx="1" presStyleCnt="3">
        <dgm:presLayoutVars>
          <dgm:bulletEnabled val="1"/>
        </dgm:presLayoutVars>
      </dgm:prSet>
      <dgm:spPr/>
      <dgm:t>
        <a:bodyPr/>
        <a:lstStyle/>
        <a:p>
          <a:endParaRPr lang="en-US"/>
        </a:p>
      </dgm:t>
    </dgm:pt>
    <dgm:pt modelId="{25332D8E-6245-4F74-B357-CBEE533835DD}" type="pres">
      <dgm:prSet presAssocID="{7F32D11D-BDDA-4836-97B8-38A6F33BDD86}" presName="sibTrans" presStyleCnt="0"/>
      <dgm:spPr/>
    </dgm:pt>
    <dgm:pt modelId="{43E78629-3F86-4BAA-9858-E1E49F37E226}" type="pres">
      <dgm:prSet presAssocID="{71B06AD9-9B42-401D-A636-C0DE26E663BD}" presName="node" presStyleLbl="node1" presStyleIdx="2" presStyleCnt="3">
        <dgm:presLayoutVars>
          <dgm:bulletEnabled val="1"/>
        </dgm:presLayoutVars>
      </dgm:prSet>
      <dgm:spPr/>
      <dgm:t>
        <a:bodyPr/>
        <a:lstStyle/>
        <a:p>
          <a:endParaRPr lang="en-US"/>
        </a:p>
      </dgm:t>
    </dgm:pt>
  </dgm:ptLst>
  <dgm:cxnLst>
    <dgm:cxn modelId="{7B825536-CB00-49D1-BCE0-0D710D9EDE2F}" srcId="{BBB37305-58AD-4C05-8748-4507DD181986}" destId="{BE40EEE2-C8D3-4BAD-9FA5-9856EE78D942}" srcOrd="1" destOrd="0" parTransId="{ED68E62B-D592-41CD-8A3B-61B3EACA9BB5}" sibTransId="{7F32D11D-BDDA-4836-97B8-38A6F33BDD86}"/>
    <dgm:cxn modelId="{8AC50E4F-302A-4330-B054-CFA2C4722930}" type="presOf" srcId="{00F260AC-DAF5-4D2B-B06F-C7BCE2C3A55A}" destId="{7FCCB1C9-7B15-4A43-92AF-76EC32188937}" srcOrd="0" destOrd="0" presId="urn:microsoft.com/office/officeart/2005/8/layout/hList6"/>
    <dgm:cxn modelId="{09E75C1E-DB9D-4588-960B-38712D9BE94A}" srcId="{BBB37305-58AD-4C05-8748-4507DD181986}" destId="{00F260AC-DAF5-4D2B-B06F-C7BCE2C3A55A}" srcOrd="0" destOrd="0" parTransId="{A56DC188-591E-4D02-9426-04A7EF098E53}" sibTransId="{76157FF7-1DA5-4442-B4BC-C18084C69220}"/>
    <dgm:cxn modelId="{8898C2BD-DBA1-48CE-9859-B5F6868F024F}" srcId="{BBB37305-58AD-4C05-8748-4507DD181986}" destId="{71B06AD9-9B42-401D-A636-C0DE26E663BD}" srcOrd="2" destOrd="0" parTransId="{F8AAE16E-62B9-4BA0-9AAB-0E4C3AAC2215}" sibTransId="{EBDEDB67-49F8-430B-B4D7-5F6910380A9F}"/>
    <dgm:cxn modelId="{42F08564-E475-4AF4-AB85-960700B200E6}" type="presOf" srcId="{BE40EEE2-C8D3-4BAD-9FA5-9856EE78D942}" destId="{1884E4EA-D993-48CB-98A5-BCD2EFDD76EB}" srcOrd="0" destOrd="0" presId="urn:microsoft.com/office/officeart/2005/8/layout/hList6"/>
    <dgm:cxn modelId="{54F74434-73E5-4EEB-90A0-B6003DE3E269}" type="presOf" srcId="{BBB37305-58AD-4C05-8748-4507DD181986}" destId="{8478A477-C962-4526-91C9-866C72E502E9}" srcOrd="0" destOrd="0" presId="urn:microsoft.com/office/officeart/2005/8/layout/hList6"/>
    <dgm:cxn modelId="{6CFE8CC0-5C7C-4390-B205-872440AEC3FC}" type="presOf" srcId="{71B06AD9-9B42-401D-A636-C0DE26E663BD}" destId="{43E78629-3F86-4BAA-9858-E1E49F37E226}" srcOrd="0" destOrd="0" presId="urn:microsoft.com/office/officeart/2005/8/layout/hList6"/>
    <dgm:cxn modelId="{6B535089-29FA-4BBF-AC63-FD6656D7022F}" type="presParOf" srcId="{8478A477-C962-4526-91C9-866C72E502E9}" destId="{7FCCB1C9-7B15-4A43-92AF-76EC32188937}" srcOrd="0" destOrd="0" presId="urn:microsoft.com/office/officeart/2005/8/layout/hList6"/>
    <dgm:cxn modelId="{67D86296-9CBE-4FBD-AC2E-4026DFB2C2CB}" type="presParOf" srcId="{8478A477-C962-4526-91C9-866C72E502E9}" destId="{7FECD2F5-596E-4433-AFC3-213BBE161B45}" srcOrd="1" destOrd="0" presId="urn:microsoft.com/office/officeart/2005/8/layout/hList6"/>
    <dgm:cxn modelId="{6FEC2983-BB64-40F7-B76E-3B045D6CE348}" type="presParOf" srcId="{8478A477-C962-4526-91C9-866C72E502E9}" destId="{1884E4EA-D993-48CB-98A5-BCD2EFDD76EB}" srcOrd="2" destOrd="0" presId="urn:microsoft.com/office/officeart/2005/8/layout/hList6"/>
    <dgm:cxn modelId="{400035DB-C441-4639-B5A2-1E8126F41AD0}" type="presParOf" srcId="{8478A477-C962-4526-91C9-866C72E502E9}" destId="{25332D8E-6245-4F74-B357-CBEE533835DD}" srcOrd="3" destOrd="0" presId="urn:microsoft.com/office/officeart/2005/8/layout/hList6"/>
    <dgm:cxn modelId="{EF80F50F-C080-4C54-8B9D-39A75EE99F10}" type="presParOf" srcId="{8478A477-C962-4526-91C9-866C72E502E9}" destId="{43E78629-3F86-4BAA-9858-E1E49F37E22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24D689-D851-487B-98C1-CDFC3AD0639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B6EC7C4-F9D3-448E-9FFB-2EABD6D4BF7E}">
      <dgm:prSet phldrT="[Text]"/>
      <dgm:spPr/>
      <dgm:t>
        <a:bodyPr/>
        <a:lstStyle/>
        <a:p>
          <a:r>
            <a:rPr lang="en-US" dirty="0" smtClean="0"/>
            <a:t> </a:t>
          </a:r>
          <a:endParaRPr lang="en-US" dirty="0"/>
        </a:p>
      </dgm:t>
    </dgm:pt>
    <dgm:pt modelId="{D7DBEF5B-0028-4700-82FB-30DE26DF8DE6}" type="parTrans" cxnId="{6AF67473-2682-4760-A3B7-15472B7A7789}">
      <dgm:prSet/>
      <dgm:spPr/>
      <dgm:t>
        <a:bodyPr/>
        <a:lstStyle/>
        <a:p>
          <a:endParaRPr lang="en-US"/>
        </a:p>
      </dgm:t>
    </dgm:pt>
    <dgm:pt modelId="{F1571117-8550-43AC-A9EF-7AB5C7CA650D}" type="sibTrans" cxnId="{6AF67473-2682-4760-A3B7-15472B7A7789}">
      <dgm:prSet/>
      <dgm:spPr/>
      <dgm:t>
        <a:bodyPr/>
        <a:lstStyle/>
        <a:p>
          <a:endParaRPr lang="en-US"/>
        </a:p>
      </dgm:t>
    </dgm:pt>
    <dgm:pt modelId="{5C988AF4-431D-4778-BECE-E83CF88F55FD}">
      <dgm:prSet phldrT="[Text]" custT="1"/>
      <dgm:spPr/>
      <dgm:t>
        <a:bodyPr/>
        <a:lstStyle/>
        <a:p>
          <a:r>
            <a:rPr lang="en-US" sz="1800" dirty="0" smtClean="0">
              <a:solidFill>
                <a:srgbClr val="7030A0"/>
              </a:solidFill>
            </a:rPr>
            <a:t>Meals with relatives or friends may not be reimbursed unless the host can substantiate costs for providing for the traveler.  The reimbursement amount will not automatically be the meal cost for that area, but rather the actual cost of the meal.  </a:t>
          </a:r>
          <a:endParaRPr lang="en-US" sz="1800" dirty="0"/>
        </a:p>
      </dgm:t>
    </dgm:pt>
    <dgm:pt modelId="{559E9E8F-E9C0-43F2-8B54-6068C4B1C3F2}" type="parTrans" cxnId="{D2112031-112A-494D-B740-184A364A6AB3}">
      <dgm:prSet/>
      <dgm:spPr/>
      <dgm:t>
        <a:bodyPr/>
        <a:lstStyle/>
        <a:p>
          <a:endParaRPr lang="en-US"/>
        </a:p>
      </dgm:t>
    </dgm:pt>
    <dgm:pt modelId="{414D3FFF-73B8-4FCD-9D9D-D735E2C6D179}" type="sibTrans" cxnId="{D2112031-112A-494D-B740-184A364A6AB3}">
      <dgm:prSet/>
      <dgm:spPr/>
      <dgm:t>
        <a:bodyPr/>
        <a:lstStyle/>
        <a:p>
          <a:endParaRPr lang="en-US"/>
        </a:p>
      </dgm:t>
    </dgm:pt>
    <dgm:pt modelId="{4CC64154-191C-4830-88FA-5DD3CFB976A2}">
      <dgm:prSet phldrT="[Text]"/>
      <dgm:spPr/>
      <dgm:t>
        <a:bodyPr/>
        <a:lstStyle/>
        <a:p>
          <a:r>
            <a:rPr lang="en-US" dirty="0" smtClean="0"/>
            <a:t> </a:t>
          </a:r>
          <a:endParaRPr lang="en-US" dirty="0"/>
        </a:p>
      </dgm:t>
    </dgm:pt>
    <dgm:pt modelId="{1EA0449C-FA75-4FEF-96D6-5D36EF7B3979}" type="parTrans" cxnId="{012F9D85-3FC0-4BA6-BDAB-86502F85240E}">
      <dgm:prSet/>
      <dgm:spPr/>
      <dgm:t>
        <a:bodyPr/>
        <a:lstStyle/>
        <a:p>
          <a:endParaRPr lang="en-US"/>
        </a:p>
      </dgm:t>
    </dgm:pt>
    <dgm:pt modelId="{A0ECE2B4-A335-4593-A0AE-6907D03EFD93}" type="sibTrans" cxnId="{012F9D85-3FC0-4BA6-BDAB-86502F85240E}">
      <dgm:prSet/>
      <dgm:spPr/>
      <dgm:t>
        <a:bodyPr/>
        <a:lstStyle/>
        <a:p>
          <a:endParaRPr lang="en-US"/>
        </a:p>
      </dgm:t>
    </dgm:pt>
    <dgm:pt modelId="{DCAC0E3D-B42C-4900-B1C6-52C8A233278F}">
      <dgm:prSet phldrT="[Text]" custT="1"/>
      <dgm:spPr/>
      <dgm:t>
        <a:bodyPr/>
        <a:lstStyle/>
        <a:p>
          <a:r>
            <a:rPr lang="en-US" sz="1800" dirty="0" smtClean="0">
              <a:solidFill>
                <a:srgbClr val="7030A0"/>
              </a:solidFill>
            </a:rPr>
            <a:t>Lodging with relatives or friends may not be reimbursed unless the host can substantiate costs for accommodating the traveler.  The amount will not automatically be the lodging cost for that area, but rather the actual cost of accommodations. </a:t>
          </a:r>
          <a:endParaRPr lang="en-US" sz="1800" dirty="0"/>
        </a:p>
      </dgm:t>
    </dgm:pt>
    <dgm:pt modelId="{0E41749C-F603-4BA8-8337-B38ED5D77C69}" type="parTrans" cxnId="{111C204B-E9A3-4085-88E5-4001CAAEC20D}">
      <dgm:prSet/>
      <dgm:spPr/>
      <dgm:t>
        <a:bodyPr/>
        <a:lstStyle/>
        <a:p>
          <a:endParaRPr lang="en-US"/>
        </a:p>
      </dgm:t>
    </dgm:pt>
    <dgm:pt modelId="{C44541C1-A3A6-492C-8A3A-E3EE55C81D85}" type="sibTrans" cxnId="{111C204B-E9A3-4085-88E5-4001CAAEC20D}">
      <dgm:prSet/>
      <dgm:spPr/>
      <dgm:t>
        <a:bodyPr/>
        <a:lstStyle/>
        <a:p>
          <a:endParaRPr lang="en-US"/>
        </a:p>
      </dgm:t>
    </dgm:pt>
    <dgm:pt modelId="{E123DB5D-98A2-40E5-B42D-F1E351646297}">
      <dgm:prSet custT="1"/>
      <dgm:spPr/>
      <dgm:t>
        <a:bodyPr/>
        <a:lstStyle/>
        <a:p>
          <a:r>
            <a:rPr lang="en-US" sz="1800" dirty="0" smtClean="0">
              <a:solidFill>
                <a:srgbClr val="7030A0"/>
              </a:solidFill>
            </a:rPr>
            <a:t>i.e. The host would have to show proof of the cost of extra food, etc.  Cost shall never exceed the allowed meal rate listed for that area</a:t>
          </a:r>
          <a:endParaRPr lang="en-US" sz="1800" dirty="0"/>
        </a:p>
      </dgm:t>
    </dgm:pt>
    <dgm:pt modelId="{679CCADC-595A-4FDB-A017-0448EDF53010}" type="parTrans" cxnId="{52FC4098-E3BF-40BF-93FB-1809EB6ACE36}">
      <dgm:prSet/>
      <dgm:spPr/>
      <dgm:t>
        <a:bodyPr/>
        <a:lstStyle/>
        <a:p>
          <a:endParaRPr lang="en-US"/>
        </a:p>
      </dgm:t>
    </dgm:pt>
    <dgm:pt modelId="{2A54AC46-D895-486B-8811-CFB3CDB5CE70}" type="sibTrans" cxnId="{52FC4098-E3BF-40BF-93FB-1809EB6ACE36}">
      <dgm:prSet/>
      <dgm:spPr/>
      <dgm:t>
        <a:bodyPr/>
        <a:lstStyle/>
        <a:p>
          <a:endParaRPr lang="en-US"/>
        </a:p>
      </dgm:t>
    </dgm:pt>
    <dgm:pt modelId="{116B717C-79D6-4538-9903-C8868D15CA82}">
      <dgm:prSet custT="1"/>
      <dgm:spPr/>
      <dgm:t>
        <a:bodyPr/>
        <a:lstStyle/>
        <a:p>
          <a:r>
            <a:rPr lang="en-US" sz="1800" dirty="0" smtClean="0">
              <a:solidFill>
                <a:srgbClr val="7030A0"/>
              </a:solidFill>
            </a:rPr>
            <a:t>i.e. The host would have to show proof of the cost of extra water, electricity, etc.  Cost shall never exceed the allowed routine lodging rate listed for that area. </a:t>
          </a:r>
        </a:p>
      </dgm:t>
    </dgm:pt>
    <dgm:pt modelId="{C792BCEF-55C1-4191-BEC8-4CDDE0E8C177}" type="parTrans" cxnId="{4DC5C77B-24C5-4C1B-AC9F-5EC94CF9B00A}">
      <dgm:prSet/>
      <dgm:spPr/>
      <dgm:t>
        <a:bodyPr/>
        <a:lstStyle/>
        <a:p>
          <a:endParaRPr lang="en-US"/>
        </a:p>
      </dgm:t>
    </dgm:pt>
    <dgm:pt modelId="{EACF0ADF-4B76-42B1-94F9-E2B331026739}" type="sibTrans" cxnId="{4DC5C77B-24C5-4C1B-AC9F-5EC94CF9B00A}">
      <dgm:prSet/>
      <dgm:spPr/>
      <dgm:t>
        <a:bodyPr/>
        <a:lstStyle/>
        <a:p>
          <a:endParaRPr lang="en-US"/>
        </a:p>
      </dgm:t>
    </dgm:pt>
    <dgm:pt modelId="{7D269747-221D-4F7C-8AC3-D7C72E63054F}" type="pres">
      <dgm:prSet presAssocID="{0324D689-D851-487B-98C1-CDFC3AD0639D}" presName="linearFlow" presStyleCnt="0">
        <dgm:presLayoutVars>
          <dgm:dir/>
          <dgm:animLvl val="lvl"/>
          <dgm:resizeHandles val="exact"/>
        </dgm:presLayoutVars>
      </dgm:prSet>
      <dgm:spPr/>
      <dgm:t>
        <a:bodyPr/>
        <a:lstStyle/>
        <a:p>
          <a:endParaRPr lang="en-US"/>
        </a:p>
      </dgm:t>
    </dgm:pt>
    <dgm:pt modelId="{27571203-ABED-4418-9646-7BE72FBE9FDA}" type="pres">
      <dgm:prSet presAssocID="{FB6EC7C4-F9D3-448E-9FFB-2EABD6D4BF7E}" presName="composite" presStyleCnt="0"/>
      <dgm:spPr/>
    </dgm:pt>
    <dgm:pt modelId="{D514CDB1-CCC0-4670-8B6E-7FF0FEB9E076}" type="pres">
      <dgm:prSet presAssocID="{FB6EC7C4-F9D3-448E-9FFB-2EABD6D4BF7E}" presName="parentText" presStyleLbl="alignNode1" presStyleIdx="0" presStyleCnt="2">
        <dgm:presLayoutVars>
          <dgm:chMax val="1"/>
          <dgm:bulletEnabled val="1"/>
        </dgm:presLayoutVars>
      </dgm:prSet>
      <dgm:spPr/>
      <dgm:t>
        <a:bodyPr/>
        <a:lstStyle/>
        <a:p>
          <a:endParaRPr lang="en-US"/>
        </a:p>
      </dgm:t>
    </dgm:pt>
    <dgm:pt modelId="{0B301EA7-4439-40A7-B493-738A44EE1A13}" type="pres">
      <dgm:prSet presAssocID="{FB6EC7C4-F9D3-448E-9FFB-2EABD6D4BF7E}" presName="descendantText" presStyleLbl="alignAcc1" presStyleIdx="0" presStyleCnt="2">
        <dgm:presLayoutVars>
          <dgm:bulletEnabled val="1"/>
        </dgm:presLayoutVars>
      </dgm:prSet>
      <dgm:spPr/>
      <dgm:t>
        <a:bodyPr/>
        <a:lstStyle/>
        <a:p>
          <a:endParaRPr lang="en-US"/>
        </a:p>
      </dgm:t>
    </dgm:pt>
    <dgm:pt modelId="{0DE03FD9-12AD-48B7-ADAC-18FC610AE510}" type="pres">
      <dgm:prSet presAssocID="{F1571117-8550-43AC-A9EF-7AB5C7CA650D}" presName="sp" presStyleCnt="0"/>
      <dgm:spPr/>
    </dgm:pt>
    <dgm:pt modelId="{7D3DD430-E22E-4884-BEA0-AF78452B6744}" type="pres">
      <dgm:prSet presAssocID="{4CC64154-191C-4830-88FA-5DD3CFB976A2}" presName="composite" presStyleCnt="0"/>
      <dgm:spPr/>
    </dgm:pt>
    <dgm:pt modelId="{FC0AD5AA-93B4-4AB7-BEF6-CBCCC4C6BFEB}" type="pres">
      <dgm:prSet presAssocID="{4CC64154-191C-4830-88FA-5DD3CFB976A2}" presName="parentText" presStyleLbl="alignNode1" presStyleIdx="1" presStyleCnt="2">
        <dgm:presLayoutVars>
          <dgm:chMax val="1"/>
          <dgm:bulletEnabled val="1"/>
        </dgm:presLayoutVars>
      </dgm:prSet>
      <dgm:spPr/>
      <dgm:t>
        <a:bodyPr/>
        <a:lstStyle/>
        <a:p>
          <a:endParaRPr lang="en-US"/>
        </a:p>
      </dgm:t>
    </dgm:pt>
    <dgm:pt modelId="{B3271E64-AAC4-49C2-8BE1-CA4F893C7154}" type="pres">
      <dgm:prSet presAssocID="{4CC64154-191C-4830-88FA-5DD3CFB976A2}" presName="descendantText" presStyleLbl="alignAcc1" presStyleIdx="1" presStyleCnt="2">
        <dgm:presLayoutVars>
          <dgm:bulletEnabled val="1"/>
        </dgm:presLayoutVars>
      </dgm:prSet>
      <dgm:spPr/>
      <dgm:t>
        <a:bodyPr/>
        <a:lstStyle/>
        <a:p>
          <a:endParaRPr lang="en-US"/>
        </a:p>
      </dgm:t>
    </dgm:pt>
  </dgm:ptLst>
  <dgm:cxnLst>
    <dgm:cxn modelId="{52FC4098-E3BF-40BF-93FB-1809EB6ACE36}" srcId="{5C988AF4-431D-4778-BECE-E83CF88F55FD}" destId="{E123DB5D-98A2-40E5-B42D-F1E351646297}" srcOrd="0" destOrd="0" parTransId="{679CCADC-595A-4FDB-A017-0448EDF53010}" sibTransId="{2A54AC46-D895-486B-8811-CFB3CDB5CE70}"/>
    <dgm:cxn modelId="{3ADFA4EB-D38B-4B4B-91FA-7F516DCD5442}" type="presOf" srcId="{0324D689-D851-487B-98C1-CDFC3AD0639D}" destId="{7D269747-221D-4F7C-8AC3-D7C72E63054F}" srcOrd="0" destOrd="0" presId="urn:microsoft.com/office/officeart/2005/8/layout/chevron2"/>
    <dgm:cxn modelId="{6AF67473-2682-4760-A3B7-15472B7A7789}" srcId="{0324D689-D851-487B-98C1-CDFC3AD0639D}" destId="{FB6EC7C4-F9D3-448E-9FFB-2EABD6D4BF7E}" srcOrd="0" destOrd="0" parTransId="{D7DBEF5B-0028-4700-82FB-30DE26DF8DE6}" sibTransId="{F1571117-8550-43AC-A9EF-7AB5C7CA650D}"/>
    <dgm:cxn modelId="{227C22FC-9E6E-48FA-B022-BC2C27158FF7}" type="presOf" srcId="{4CC64154-191C-4830-88FA-5DD3CFB976A2}" destId="{FC0AD5AA-93B4-4AB7-BEF6-CBCCC4C6BFEB}" srcOrd="0" destOrd="0" presId="urn:microsoft.com/office/officeart/2005/8/layout/chevron2"/>
    <dgm:cxn modelId="{9A59AF48-1ABD-4E98-B44C-17E54F3340F2}" type="presOf" srcId="{5C988AF4-431D-4778-BECE-E83CF88F55FD}" destId="{0B301EA7-4439-40A7-B493-738A44EE1A13}" srcOrd="0" destOrd="0" presId="urn:microsoft.com/office/officeart/2005/8/layout/chevron2"/>
    <dgm:cxn modelId="{C7403883-B7FD-4997-925F-F21979F85D5D}" type="presOf" srcId="{116B717C-79D6-4538-9903-C8868D15CA82}" destId="{B3271E64-AAC4-49C2-8BE1-CA4F893C7154}" srcOrd="0" destOrd="1" presId="urn:microsoft.com/office/officeart/2005/8/layout/chevron2"/>
    <dgm:cxn modelId="{52972A94-CCF1-4730-9467-1232653A435E}" type="presOf" srcId="{E123DB5D-98A2-40E5-B42D-F1E351646297}" destId="{0B301EA7-4439-40A7-B493-738A44EE1A13}" srcOrd="0" destOrd="1" presId="urn:microsoft.com/office/officeart/2005/8/layout/chevron2"/>
    <dgm:cxn modelId="{D2112031-112A-494D-B740-184A364A6AB3}" srcId="{FB6EC7C4-F9D3-448E-9FFB-2EABD6D4BF7E}" destId="{5C988AF4-431D-4778-BECE-E83CF88F55FD}" srcOrd="0" destOrd="0" parTransId="{559E9E8F-E9C0-43F2-8B54-6068C4B1C3F2}" sibTransId="{414D3FFF-73B8-4FCD-9D9D-D735E2C6D179}"/>
    <dgm:cxn modelId="{012F9D85-3FC0-4BA6-BDAB-86502F85240E}" srcId="{0324D689-D851-487B-98C1-CDFC3AD0639D}" destId="{4CC64154-191C-4830-88FA-5DD3CFB976A2}" srcOrd="1" destOrd="0" parTransId="{1EA0449C-FA75-4FEF-96D6-5D36EF7B3979}" sibTransId="{A0ECE2B4-A335-4593-A0AE-6907D03EFD93}"/>
    <dgm:cxn modelId="{9FE56869-A909-4A1B-AB77-32342B78DC28}" type="presOf" srcId="{FB6EC7C4-F9D3-448E-9FFB-2EABD6D4BF7E}" destId="{D514CDB1-CCC0-4670-8B6E-7FF0FEB9E076}" srcOrd="0" destOrd="0" presId="urn:microsoft.com/office/officeart/2005/8/layout/chevron2"/>
    <dgm:cxn modelId="{8224E5FA-7639-4934-8690-8C53B878175E}" type="presOf" srcId="{DCAC0E3D-B42C-4900-B1C6-52C8A233278F}" destId="{B3271E64-AAC4-49C2-8BE1-CA4F893C7154}" srcOrd="0" destOrd="0" presId="urn:microsoft.com/office/officeart/2005/8/layout/chevron2"/>
    <dgm:cxn modelId="{4DC5C77B-24C5-4C1B-AC9F-5EC94CF9B00A}" srcId="{DCAC0E3D-B42C-4900-B1C6-52C8A233278F}" destId="{116B717C-79D6-4538-9903-C8868D15CA82}" srcOrd="0" destOrd="0" parTransId="{C792BCEF-55C1-4191-BEC8-4CDDE0E8C177}" sibTransId="{EACF0ADF-4B76-42B1-94F9-E2B331026739}"/>
    <dgm:cxn modelId="{111C204B-E9A3-4085-88E5-4001CAAEC20D}" srcId="{4CC64154-191C-4830-88FA-5DD3CFB976A2}" destId="{DCAC0E3D-B42C-4900-B1C6-52C8A233278F}" srcOrd="0" destOrd="0" parTransId="{0E41749C-F603-4BA8-8337-B38ED5D77C69}" sibTransId="{C44541C1-A3A6-492C-8A3A-E3EE55C81D85}"/>
    <dgm:cxn modelId="{06AD0B8A-8C05-490B-9B0A-0A89C42FE591}" type="presParOf" srcId="{7D269747-221D-4F7C-8AC3-D7C72E63054F}" destId="{27571203-ABED-4418-9646-7BE72FBE9FDA}" srcOrd="0" destOrd="0" presId="urn:microsoft.com/office/officeart/2005/8/layout/chevron2"/>
    <dgm:cxn modelId="{C02AFEF8-4EA9-4DD9-BBAA-A6723636A538}" type="presParOf" srcId="{27571203-ABED-4418-9646-7BE72FBE9FDA}" destId="{D514CDB1-CCC0-4670-8B6E-7FF0FEB9E076}" srcOrd="0" destOrd="0" presId="urn:microsoft.com/office/officeart/2005/8/layout/chevron2"/>
    <dgm:cxn modelId="{8B5FD5E6-C047-4DEC-888F-9A9F785DCB43}" type="presParOf" srcId="{27571203-ABED-4418-9646-7BE72FBE9FDA}" destId="{0B301EA7-4439-40A7-B493-738A44EE1A13}" srcOrd="1" destOrd="0" presId="urn:microsoft.com/office/officeart/2005/8/layout/chevron2"/>
    <dgm:cxn modelId="{1437B7F2-73A5-4080-A40E-569AADA32CCA}" type="presParOf" srcId="{7D269747-221D-4F7C-8AC3-D7C72E63054F}" destId="{0DE03FD9-12AD-48B7-ADAC-18FC610AE510}" srcOrd="1" destOrd="0" presId="urn:microsoft.com/office/officeart/2005/8/layout/chevron2"/>
    <dgm:cxn modelId="{AF4346CE-C1D1-4828-9B2C-F21CA77203C9}" type="presParOf" srcId="{7D269747-221D-4F7C-8AC3-D7C72E63054F}" destId="{7D3DD430-E22E-4884-BEA0-AF78452B6744}" srcOrd="2" destOrd="0" presId="urn:microsoft.com/office/officeart/2005/8/layout/chevron2"/>
    <dgm:cxn modelId="{1C34AD15-6DA8-4822-9ECD-1842B79885A3}" type="presParOf" srcId="{7D3DD430-E22E-4884-BEA0-AF78452B6744}" destId="{FC0AD5AA-93B4-4AB7-BEF6-CBCCC4C6BFEB}" srcOrd="0" destOrd="0" presId="urn:microsoft.com/office/officeart/2005/8/layout/chevron2"/>
    <dgm:cxn modelId="{A72330BE-5C4E-4F61-8947-8ADA0412A29D}" type="presParOf" srcId="{7D3DD430-E22E-4884-BEA0-AF78452B6744}" destId="{B3271E64-AAC4-49C2-8BE1-CA4F893C715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eaLnBrk="1" hangingPunct="1">
              <a:defRPr sz="1200"/>
            </a:lvl1pPr>
          </a:lstStyle>
          <a:p>
            <a:pPr>
              <a:defRPr/>
            </a:pPr>
            <a:endParaRPr lang="en-US"/>
          </a:p>
        </p:txBody>
      </p:sp>
      <p:sp>
        <p:nvSpPr>
          <p:cNvPr id="34819" name="Rectangle 3"/>
          <p:cNvSpPr>
            <a:spLocks noGrp="1" noChangeArrowheads="1"/>
          </p:cNvSpPr>
          <p:nvPr>
            <p:ph type="dt" idx="1"/>
          </p:nvPr>
        </p:nvSpPr>
        <p:spPr bwMode="auto">
          <a:xfrm>
            <a:off x="3937000" y="0"/>
            <a:ext cx="3009900"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eaLnBrk="1" hangingPunct="1">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25513" y="4379913"/>
            <a:ext cx="5095875" cy="4148137"/>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759825"/>
            <a:ext cx="3009900"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eaLnBrk="1" hangingPunct="1">
              <a:defRPr sz="1200"/>
            </a:lvl1pPr>
          </a:lstStyle>
          <a:p>
            <a:pPr>
              <a:defRPr/>
            </a:pPr>
            <a:endParaRPr lang="en-US"/>
          </a:p>
        </p:txBody>
      </p:sp>
      <p:sp>
        <p:nvSpPr>
          <p:cNvPr id="34823" name="Rectangle 7"/>
          <p:cNvSpPr>
            <a:spLocks noGrp="1" noChangeArrowheads="1"/>
          </p:cNvSpPr>
          <p:nvPr>
            <p:ph type="sldNum" sz="quarter" idx="5"/>
          </p:nvPr>
        </p:nvSpPr>
        <p:spPr bwMode="auto">
          <a:xfrm>
            <a:off x="3937000" y="8759825"/>
            <a:ext cx="3009900"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eaLnBrk="1" hangingPunct="1">
              <a:defRPr sz="1200"/>
            </a:lvl1pPr>
          </a:lstStyle>
          <a:p>
            <a:fld id="{7803B698-95D7-4C25-B014-47BE9BCE3832}" type="slidenum">
              <a:rPr lang="en-US" altLang="en-US"/>
              <a:pPr/>
              <a:t>‹#›</a:t>
            </a:fld>
            <a:endParaRPr lang="en-US" altLang="en-US"/>
          </a:p>
        </p:txBody>
      </p:sp>
    </p:spTree>
    <p:extLst>
      <p:ext uri="{BB962C8B-B14F-4D97-AF65-F5344CB8AC3E}">
        <p14:creationId xmlns:p14="http://schemas.microsoft.com/office/powerpoint/2010/main" val="2997483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8104F447-2ADD-4D74-9EA1-308719FCCB80}" type="slidenum">
              <a:rPr lang="en-US" altLang="en-US"/>
              <a:pPr/>
              <a:t>4</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184556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A696A8AA-E31E-43B8-9DFC-5FB566EEE9F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0A3B0EB-BB61-44C3-8A4E-1A9C30EBCB89}"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36A8587F-6A92-42B8-B071-78B9D14AAF40}"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34135B6B-80CF-4EE7-9CCB-A193B42C3D15}"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D5B825A2-8430-4627-8848-E158841E6F7F}"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6F418BAC-520F-4C1F-ACB5-80F4FC9F113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0ED509E4-396E-4167-B102-8095200E226D}"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5561E598-40EA-4105-847F-CD7E85C2ECD0}"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27564435-1569-4477-A81B-8EE532C71EE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114A80EE-B226-4B0A-8CE6-DB1DDA2C688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09462AD8-DEFF-4634-8C76-D2C1E6350B3F}"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000000"/>
                </a:solidFill>
              </a:defRPr>
            </a:lvl1pPr>
          </a:lstStyle>
          <a:p>
            <a:fld id="{BC8F2538-40B5-40D9-9F24-CC9C7124ED1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fprd.doa.louisiana.gov/travel/"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hortstravel.com/L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NICK@TRUENORTH-TRAVEL.COM"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3" name="Picture 5" descr="C:\Users\ttoups\AppData\Local\Microsoft\Windows\Temporary Internet Files\Content.IE5\M8XQR174\MC900438059[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1676400" y="533400"/>
            <a:ext cx="6096000" cy="6096000"/>
          </a:xfrm>
          <a:prstGeom prst="rect">
            <a:avLst/>
          </a:prstGeom>
          <a:noFill/>
        </p:spPr>
      </p:pic>
      <p:sp>
        <p:nvSpPr>
          <p:cNvPr id="3075" name="Rectangle 3"/>
          <p:cNvSpPr>
            <a:spLocks noGrp="1" noChangeArrowheads="1"/>
          </p:cNvSpPr>
          <p:nvPr>
            <p:ph type="subTitle" idx="1"/>
          </p:nvPr>
        </p:nvSpPr>
        <p:spPr>
          <a:xfrm>
            <a:off x="609600" y="990600"/>
            <a:ext cx="8153400" cy="1905000"/>
          </a:xfrm>
        </p:spPr>
        <p:txBody>
          <a:bodyPr>
            <a:normAutofit/>
          </a:bodyPr>
          <a:lstStyle/>
          <a:p>
            <a:pPr eaLnBrk="1" fontAlgn="auto" hangingPunct="1">
              <a:spcAft>
                <a:spcPts val="0"/>
              </a:spcAft>
              <a:buClr>
                <a:schemeClr val="tx1">
                  <a:shade val="95000"/>
                </a:schemeClr>
              </a:buClr>
              <a:buFont typeface="Wingdings 2"/>
              <a:buNone/>
              <a:defRPr/>
            </a:pPr>
            <a:r>
              <a:rPr lang="en-US" sz="4400" b="1" dirty="0" smtClean="0">
                <a:solidFill>
                  <a:srgbClr val="7030A0"/>
                </a:solidFill>
              </a:rPr>
              <a:t>LOUISIANA TRAVEL POLICY TRAINING</a:t>
            </a:r>
          </a:p>
          <a:p>
            <a:pPr eaLnBrk="1" fontAlgn="auto" hangingPunct="1">
              <a:spcAft>
                <a:spcPts val="0"/>
              </a:spcAft>
              <a:buClr>
                <a:schemeClr val="tx1">
                  <a:shade val="95000"/>
                </a:schemeClr>
              </a:buClr>
              <a:buFont typeface="Wingdings 2"/>
              <a:buNone/>
              <a:defRPr/>
            </a:pPr>
            <a:endParaRPr lang="en-US" sz="4400" b="1" dirty="0" smtClean="0">
              <a:solidFill>
                <a:schemeClr val="accent5">
                  <a:lumMod val="50000"/>
                </a:schemeClr>
              </a:solidFill>
            </a:endParaRPr>
          </a:p>
          <a:p>
            <a:pPr eaLnBrk="1" fontAlgn="auto" hangingPunct="1">
              <a:spcAft>
                <a:spcPts val="0"/>
              </a:spcAft>
              <a:buClr>
                <a:schemeClr val="tx1">
                  <a:shade val="95000"/>
                </a:schemeClr>
              </a:buClr>
              <a:buFont typeface="Wingdings 2"/>
              <a:buNone/>
              <a:defRPr/>
            </a:pPr>
            <a:endParaRPr lang="en-US" sz="4400" b="1" dirty="0" smtClean="0">
              <a:solidFill>
                <a:schemeClr val="accent5">
                  <a:lumMod val="50000"/>
                </a:schemeClr>
              </a:solidFill>
            </a:endParaRPr>
          </a:p>
        </p:txBody>
      </p:sp>
      <p:sp>
        <p:nvSpPr>
          <p:cNvPr id="5" name="Rectangle 4"/>
          <p:cNvSpPr/>
          <p:nvPr/>
        </p:nvSpPr>
        <p:spPr>
          <a:xfrm>
            <a:off x="1371600" y="3733800"/>
            <a:ext cx="6858000" cy="1754188"/>
          </a:xfrm>
          <a:prstGeom prst="rect">
            <a:avLst/>
          </a:prstGeom>
        </p:spPr>
        <p:txBody>
          <a:bodyPr>
            <a:spAutoFit/>
          </a:bodyPr>
          <a:lstStyle/>
          <a:p>
            <a:pPr algn="ctr" eaLnBrk="1" fontAlgn="auto" hangingPunct="1">
              <a:spcAft>
                <a:spcPts val="0"/>
              </a:spcAft>
              <a:buClr>
                <a:schemeClr val="tx1">
                  <a:shade val="95000"/>
                </a:schemeClr>
              </a:buClr>
              <a:buFont typeface="Wingdings 2"/>
              <a:buNone/>
              <a:defRPr/>
            </a:pPr>
            <a:r>
              <a:rPr lang="en-US" dirty="0">
                <a:solidFill>
                  <a:srgbClr val="7030A0"/>
                </a:solidFill>
              </a:rPr>
              <a:t>PPM 49</a:t>
            </a:r>
          </a:p>
          <a:p>
            <a:pPr algn="ctr" eaLnBrk="1" fontAlgn="auto" hangingPunct="1">
              <a:spcAft>
                <a:spcPts val="0"/>
              </a:spcAft>
              <a:buClr>
                <a:schemeClr val="tx1">
                  <a:shade val="95000"/>
                </a:schemeClr>
              </a:buClr>
              <a:buFont typeface="Wingdings 2"/>
              <a:buNone/>
              <a:defRPr/>
            </a:pPr>
            <a:r>
              <a:rPr lang="en-US" dirty="0">
                <a:solidFill>
                  <a:srgbClr val="7030A0"/>
                </a:solidFill>
              </a:rPr>
              <a:t>POLICY  AND   PROCEDURE MEMORANDUM  49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762000" y="0"/>
            <a:ext cx="7239000" cy="990600"/>
          </a:xfrm>
        </p:spPr>
        <p:txBody>
          <a:bodyPr/>
          <a:lstStyle/>
          <a:p>
            <a:pPr eaLnBrk="1" fontAlgn="auto" hangingPunct="1">
              <a:spcAft>
                <a:spcPts val="0"/>
              </a:spcAft>
              <a:defRPr/>
            </a:pPr>
            <a:r>
              <a:rPr lang="en-US" dirty="0" smtClean="0">
                <a:solidFill>
                  <a:srgbClr val="7030A0"/>
                </a:solidFill>
              </a:rPr>
              <a:t>RENTAL VEHICLES</a:t>
            </a:r>
          </a:p>
        </p:txBody>
      </p:sp>
      <p:sp>
        <p:nvSpPr>
          <p:cNvPr id="18435" name="Rectangle 3"/>
          <p:cNvSpPr>
            <a:spLocks noGrp="1" noChangeArrowheads="1"/>
          </p:cNvSpPr>
          <p:nvPr>
            <p:ph type="subTitle" idx="1"/>
          </p:nvPr>
        </p:nvSpPr>
        <p:spPr>
          <a:xfrm>
            <a:off x="228600" y="1371600"/>
            <a:ext cx="8915400" cy="5181600"/>
          </a:xfrm>
        </p:spPr>
        <p:txBody>
          <a:bodyPr/>
          <a:lstStyle/>
          <a:p>
            <a:pPr algn="l" eaLnBrk="1" hangingPunct="1">
              <a:defRPr/>
            </a:pPr>
            <a:r>
              <a:rPr lang="en-US" sz="2400" b="1" dirty="0" smtClean="0">
                <a:solidFill>
                  <a:schemeClr val="accent6">
                    <a:lumMod val="75000"/>
                  </a:schemeClr>
                </a:solidFill>
              </a:rPr>
              <a:t>VEHICLE SIZE REIMBURSEMENT: </a:t>
            </a:r>
          </a:p>
          <a:p>
            <a:pPr lvl="1" algn="l" eaLnBrk="1" hangingPunct="1">
              <a:defRPr/>
            </a:pPr>
            <a:r>
              <a:rPr lang="en-US" b="1" dirty="0" smtClean="0">
                <a:solidFill>
                  <a:schemeClr val="accent6">
                    <a:lumMod val="75000"/>
                  </a:schemeClr>
                </a:solidFill>
              </a:rPr>
              <a:t>COMPACT OR INTERMEDIATE</a:t>
            </a:r>
          </a:p>
          <a:p>
            <a:pPr algn="l" eaLnBrk="1" hangingPunct="1">
              <a:buFont typeface="Arial" pitchFamily="34" charset="0"/>
              <a:buChar char="•"/>
              <a:defRPr/>
            </a:pPr>
            <a:endParaRPr lang="en-US" sz="2400" b="1" dirty="0" smtClean="0">
              <a:solidFill>
                <a:schemeClr val="accent6">
                  <a:lumMod val="75000"/>
                </a:schemeClr>
              </a:solidFill>
            </a:endParaRPr>
          </a:p>
          <a:p>
            <a:pPr algn="l" eaLnBrk="1" hangingPunct="1">
              <a:defRPr/>
            </a:pPr>
            <a:r>
              <a:rPr lang="en-US" sz="2400" b="1" dirty="0" smtClean="0">
                <a:solidFill>
                  <a:schemeClr val="accent6">
                    <a:lumMod val="75000"/>
                  </a:schemeClr>
                </a:solidFill>
              </a:rPr>
              <a:t>REQUIRES PRIOR APPROVAL FROM DEPARTMENT                HEAD OR DESIGNEE – MAY BE DONE ON ANNUAL BASIS</a:t>
            </a:r>
          </a:p>
          <a:p>
            <a:pPr algn="l" eaLnBrk="1" hangingPunct="1">
              <a:buFont typeface="Arial" pitchFamily="34" charset="0"/>
              <a:buChar char="•"/>
              <a:defRPr/>
            </a:pPr>
            <a:endParaRPr lang="en-US" b="1" dirty="0" smtClean="0">
              <a:solidFill>
                <a:schemeClr val="accent6">
                  <a:lumMod val="75000"/>
                </a:schemeClr>
              </a:solidFill>
            </a:endParaRPr>
          </a:p>
          <a:p>
            <a:pPr algn="l" eaLnBrk="1" hangingPunct="1">
              <a:defRPr/>
            </a:pPr>
            <a:r>
              <a:rPr lang="en-US" sz="2400" b="1" dirty="0" smtClean="0">
                <a:solidFill>
                  <a:schemeClr val="accent6">
                    <a:lumMod val="75000"/>
                  </a:schemeClr>
                </a:solidFill>
              </a:rPr>
              <a:t> MANDATORY IN-STATE AND OUT-OF STATE</a:t>
            </a:r>
          </a:p>
          <a:p>
            <a:pPr algn="l" eaLnBrk="1" hangingPunct="1">
              <a:defRPr/>
            </a:pPr>
            <a:endParaRPr lang="en-US" sz="2400" b="1" dirty="0" smtClean="0">
              <a:solidFill>
                <a:schemeClr val="accent6">
                  <a:lumMod val="75000"/>
                </a:schemeClr>
              </a:solidFill>
            </a:endParaRPr>
          </a:p>
          <a:p>
            <a:pPr algn="l" eaLnBrk="1" hangingPunct="1">
              <a:defRPr/>
            </a:pPr>
            <a:r>
              <a:rPr lang="en-US" sz="2400" b="1" dirty="0" smtClean="0">
                <a:solidFill>
                  <a:schemeClr val="accent6">
                    <a:lumMod val="75000"/>
                  </a:schemeClr>
                </a:solidFill>
              </a:rPr>
              <a:t> PERSONAL USE OF RENTAL VEHICLE DURING A </a:t>
            </a:r>
          </a:p>
          <a:p>
            <a:pPr algn="l" eaLnBrk="1" hangingPunct="1">
              <a:defRPr/>
            </a:pPr>
            <a:r>
              <a:rPr lang="en-US" sz="2400" b="1" dirty="0" smtClean="0">
                <a:solidFill>
                  <a:schemeClr val="accent6">
                    <a:lumMod val="75000"/>
                  </a:schemeClr>
                </a:solidFill>
              </a:rPr>
              <a:t> RENTAL FOR OFFICIAL STATE BUSINESS IS NOT </a:t>
            </a:r>
          </a:p>
          <a:p>
            <a:pPr algn="l" eaLnBrk="1" hangingPunct="1">
              <a:defRPr/>
            </a:pPr>
            <a:r>
              <a:rPr lang="en-US" sz="2400" b="1" dirty="0" smtClean="0">
                <a:solidFill>
                  <a:schemeClr val="accent6">
                    <a:lumMod val="75000"/>
                  </a:schemeClr>
                </a:solidFill>
              </a:rPr>
              <a:t> ALLOWED.</a:t>
            </a:r>
          </a:p>
          <a:p>
            <a:pPr algn="l" eaLnBrk="1" hangingPunct="1">
              <a:buFont typeface="Arial" pitchFamily="34" charset="0"/>
              <a:buChar char="•"/>
              <a:defRPr/>
            </a:pPr>
            <a:endParaRPr lang="en-US" b="1" dirty="0" smtClean="0">
              <a:solidFill>
                <a:schemeClr val="accent6">
                  <a:lumMod val="75000"/>
                </a:schemeClr>
              </a:solidFill>
            </a:endParaRPr>
          </a:p>
          <a:p>
            <a:pPr lvl="1" algn="l" eaLnBrk="1" hangingPunct="1">
              <a:buFont typeface="Arial" pitchFamily="34" charset="0"/>
              <a:buChar char="•"/>
              <a:defRPr/>
            </a:pPr>
            <a:endParaRPr lang="en-US" b="1"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eaLnBrk="1" hangingPunct="1">
              <a:defRPr/>
            </a:pPr>
            <a:r>
              <a:rPr lang="en-US" dirty="0" smtClean="0">
                <a:solidFill>
                  <a:srgbClr val="7030A0"/>
                </a:solidFill>
              </a:rPr>
              <a:t>IN-STATE VEHICLE RENTAL CONTRACT</a:t>
            </a:r>
            <a:endParaRPr lang="en-US" dirty="0">
              <a:solidFill>
                <a:srgbClr val="7030A0"/>
              </a:solidFill>
            </a:endParaRPr>
          </a:p>
        </p:txBody>
      </p:sp>
      <p:sp>
        <p:nvSpPr>
          <p:cNvPr id="14339" name="Content Placeholder 2"/>
          <p:cNvSpPr>
            <a:spLocks noGrp="1"/>
          </p:cNvSpPr>
          <p:nvPr>
            <p:ph idx="1"/>
          </p:nvPr>
        </p:nvSpPr>
        <p:spPr>
          <a:xfrm>
            <a:off x="228600" y="1219200"/>
            <a:ext cx="8686800" cy="5638800"/>
          </a:xfrm>
        </p:spPr>
        <p:txBody>
          <a:bodyPr/>
          <a:lstStyle/>
          <a:p>
            <a:pPr eaLnBrk="1" hangingPunct="1">
              <a:buFont typeface="Wingdings 2" pitchFamily="18" charset="2"/>
              <a:buNone/>
            </a:pPr>
            <a:r>
              <a:rPr lang="en-US" altLang="en-US" sz="2400" b="1" smtClean="0">
                <a:solidFill>
                  <a:srgbClr val="7030A0"/>
                </a:solidFill>
                <a:latin typeface="Cambria" pitchFamily="18" charset="0"/>
              </a:rPr>
              <a:t>ENTERPRISE – NA1403</a:t>
            </a:r>
            <a:endParaRPr lang="en-US" altLang="en-US" sz="2400" b="1" smtClean="0">
              <a:solidFill>
                <a:srgbClr val="7030A0"/>
              </a:solidFill>
            </a:endParaRPr>
          </a:p>
          <a:p>
            <a:pPr eaLnBrk="1" hangingPunct="1">
              <a:buFont typeface="Wingdings 2" pitchFamily="18" charset="2"/>
              <a:buNone/>
            </a:pPr>
            <a:r>
              <a:rPr lang="en-US" altLang="en-US" sz="2400" b="1" smtClean="0">
                <a:solidFill>
                  <a:srgbClr val="7030A0"/>
                </a:solidFill>
              </a:rPr>
              <a:t>Enterprise will provide the following:</a:t>
            </a:r>
          </a:p>
          <a:p>
            <a:pPr eaLnBrk="1" hangingPunct="1">
              <a:buClr>
                <a:schemeClr val="tx1"/>
              </a:buClr>
            </a:pPr>
            <a:r>
              <a:rPr lang="en-US" altLang="en-US" sz="1800" b="1" smtClean="0">
                <a:solidFill>
                  <a:srgbClr val="7030A0"/>
                </a:solidFill>
              </a:rPr>
              <a:t>Pickup, free of charge, from a business or home with advanced notice.</a:t>
            </a:r>
          </a:p>
          <a:p>
            <a:pPr eaLnBrk="1" hangingPunct="1">
              <a:buClr>
                <a:schemeClr val="tx1"/>
              </a:buClr>
            </a:pPr>
            <a:r>
              <a:rPr lang="en-US" altLang="en-US" sz="1800" b="1" smtClean="0">
                <a:solidFill>
                  <a:srgbClr val="7030A0"/>
                </a:solidFill>
              </a:rPr>
              <a:t>Free upgrade if allowed/needed size vehicle is unavailable</a:t>
            </a:r>
          </a:p>
          <a:p>
            <a:pPr eaLnBrk="1" hangingPunct="1">
              <a:buClr>
                <a:schemeClr val="tx1"/>
              </a:buClr>
            </a:pPr>
            <a:r>
              <a:rPr lang="en-US" altLang="en-US" sz="1800" b="1" smtClean="0">
                <a:solidFill>
                  <a:srgbClr val="7030A0"/>
                </a:solidFill>
              </a:rPr>
              <a:t>No charges for additional drivers</a:t>
            </a:r>
          </a:p>
          <a:p>
            <a:pPr eaLnBrk="1" hangingPunct="1">
              <a:buClr>
                <a:schemeClr val="tx1"/>
              </a:buClr>
            </a:pPr>
            <a:r>
              <a:rPr lang="en-US" altLang="en-US" sz="1800" b="1" smtClean="0">
                <a:solidFill>
                  <a:srgbClr val="7030A0"/>
                </a:solidFill>
              </a:rPr>
              <a:t>24/7 Roadside Services</a:t>
            </a:r>
          </a:p>
          <a:p>
            <a:pPr eaLnBrk="1" hangingPunct="1">
              <a:buClr>
                <a:schemeClr val="tx1"/>
              </a:buClr>
            </a:pPr>
            <a:r>
              <a:rPr lang="en-US" altLang="en-US" sz="1800" b="1" smtClean="0">
                <a:solidFill>
                  <a:srgbClr val="7030A0"/>
                </a:solidFill>
              </a:rPr>
              <a:t>Rates include unlimited mileage for all rentals based out of Louisiana</a:t>
            </a:r>
          </a:p>
          <a:p>
            <a:pPr eaLnBrk="1" hangingPunct="1">
              <a:buClr>
                <a:schemeClr val="tx1"/>
              </a:buClr>
            </a:pPr>
            <a:r>
              <a:rPr lang="en-US" altLang="en-US" sz="1800" b="1" smtClean="0">
                <a:solidFill>
                  <a:srgbClr val="7030A0"/>
                </a:solidFill>
              </a:rPr>
              <a:t>In the event that the State traveler has need for the vehicle before Enterprise’s normal hours of operation, Enterprise will start rental charges at 7:30 A.M. the morning in which the rental is needed with pickup before the close of business the night prior.</a:t>
            </a:r>
          </a:p>
          <a:p>
            <a:pPr eaLnBrk="1" hangingPunct="1">
              <a:buClr>
                <a:schemeClr val="tx1"/>
              </a:buClr>
            </a:pPr>
            <a:r>
              <a:rPr lang="en-US" altLang="en-US" sz="1800" b="1" smtClean="0">
                <a:solidFill>
                  <a:srgbClr val="7030A0"/>
                </a:solidFill>
              </a:rPr>
              <a:t>No Drop off charges for rentals in Louisiana that commence in Louisiana.  </a:t>
            </a:r>
          </a:p>
          <a:p>
            <a:pPr eaLnBrk="1" hangingPunct="1">
              <a:buClr>
                <a:schemeClr val="tx1"/>
              </a:buClr>
            </a:pPr>
            <a:r>
              <a:rPr lang="en-US" altLang="en-US" sz="1800" b="1" smtClean="0">
                <a:solidFill>
                  <a:srgbClr val="7030A0"/>
                </a:solidFill>
              </a:rPr>
              <a:t>Allowance of age 18 or older to drive rental vehicles, with valid driver’s license, and age 25 or older to drive a 12 and 15 passenger van when meeting Enterprises other normal renter qualifications.  18-20 year old renters will be limited to Intermediate size vehicles and below and be assessed a $5.00/day surcharge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solidFill>
                  <a:srgbClr val="7030A0"/>
                </a:solidFill>
              </a:rPr>
              <a:t>State Motor Pool Rental</a:t>
            </a:r>
            <a:br>
              <a:rPr lang="en-US" dirty="0" smtClean="0">
                <a:solidFill>
                  <a:srgbClr val="7030A0"/>
                </a:solidFill>
              </a:rPr>
            </a:br>
            <a:r>
              <a:rPr lang="en-US" dirty="0" smtClean="0">
                <a:solidFill>
                  <a:srgbClr val="7030A0"/>
                </a:solidFill>
              </a:rPr>
              <a:t>Contract Special Conditions</a:t>
            </a:r>
            <a:endParaRPr lang="en-US" dirty="0">
              <a:solidFill>
                <a:srgbClr val="7030A0"/>
              </a:solidFill>
            </a:endParaRPr>
          </a:p>
        </p:txBody>
      </p:sp>
      <p:graphicFrame>
        <p:nvGraphicFramePr>
          <p:cNvPr id="4" name="Diagram 3"/>
          <p:cNvGraphicFramePr/>
          <p:nvPr/>
        </p:nvGraphicFramePr>
        <p:xfrm>
          <a:off x="381000" y="2057400"/>
          <a:ext cx="8382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rgbClr val="7030A0"/>
                </a:solidFill>
              </a:rPr>
              <a:t>OUT-OF-STATE DOMESTIC VEHICLE RENTAL CONTRACTS</a:t>
            </a:r>
            <a:endParaRPr lang="en-US" dirty="0"/>
          </a:p>
        </p:txBody>
      </p:sp>
      <p:sp>
        <p:nvSpPr>
          <p:cNvPr id="16387" name="Content Placeholder 2"/>
          <p:cNvSpPr>
            <a:spLocks noGrp="1"/>
          </p:cNvSpPr>
          <p:nvPr>
            <p:ph idx="1"/>
          </p:nvPr>
        </p:nvSpPr>
        <p:spPr/>
        <p:txBody>
          <a:bodyPr/>
          <a:lstStyle/>
          <a:p>
            <a:r>
              <a:rPr lang="en-US" altLang="en-US" sz="3200" smtClean="0">
                <a:solidFill>
                  <a:srgbClr val="7030A0"/>
                </a:solidFill>
                <a:latin typeface="Cambria" pitchFamily="18" charset="0"/>
              </a:rPr>
              <a:t>NATIONAL/ENTERPRISE – NA1403</a:t>
            </a:r>
          </a:p>
          <a:p>
            <a:r>
              <a:rPr lang="en-US" altLang="en-US" sz="3200" smtClean="0">
                <a:solidFill>
                  <a:srgbClr val="7030A0"/>
                </a:solidFill>
                <a:latin typeface="Cambria" pitchFamily="18" charset="0"/>
              </a:rPr>
              <a:t>HERTZ – 70592</a:t>
            </a:r>
          </a:p>
          <a:p>
            <a:pPr algn="ctr">
              <a:buFont typeface="Wingdings 2" pitchFamily="18" charset="2"/>
              <a:buNone/>
            </a:pPr>
            <a:r>
              <a:rPr lang="en-US" altLang="en-US" u="sng" smtClean="0">
                <a:solidFill>
                  <a:srgbClr val="FF0000"/>
                </a:solidFill>
              </a:rPr>
              <a:t>MANDATORY</a:t>
            </a:r>
          </a:p>
          <a:p>
            <a:pPr algn="ctr">
              <a:buFont typeface="Wingdings 2" pitchFamily="18" charset="2"/>
              <a:buNone/>
            </a:pPr>
            <a:endParaRPr lang="en-US" altLang="en-US" u="sng" smtClean="0">
              <a:solidFill>
                <a:srgbClr val="FF0000"/>
              </a:solidFill>
            </a:endParaRPr>
          </a:p>
          <a:p>
            <a:pPr lvl="1"/>
            <a:r>
              <a:rPr lang="en-US" altLang="en-US" sz="2000" smtClean="0">
                <a:solidFill>
                  <a:srgbClr val="7030A0"/>
                </a:solidFill>
              </a:rPr>
              <a:t>CITY/STATE SURCHARGE DIFFERENTIAL RATES</a:t>
            </a:r>
          </a:p>
          <a:p>
            <a:pPr lvl="1"/>
            <a:r>
              <a:rPr lang="en-US" altLang="en-US" sz="2000" smtClean="0">
                <a:solidFill>
                  <a:srgbClr val="7030A0"/>
                </a:solidFill>
              </a:rPr>
              <a:t>INCLUDES CDW/DAMAGE WAIVER; 1 MILLION LIABILITY PROTECTION </a:t>
            </a:r>
          </a:p>
          <a:p>
            <a:pPr lvl="1"/>
            <a:r>
              <a:rPr lang="en-US" altLang="en-US" sz="2000" smtClean="0">
                <a:solidFill>
                  <a:srgbClr val="7030A0"/>
                </a:solidFill>
              </a:rPr>
              <a:t>FREE UPGRADES</a:t>
            </a:r>
          </a:p>
          <a:p>
            <a:pPr lvl="1"/>
            <a:r>
              <a:rPr lang="en-US" altLang="en-US" sz="2000" smtClean="0">
                <a:solidFill>
                  <a:srgbClr val="7030A0"/>
                </a:solidFill>
              </a:rPr>
              <a:t>DIRECT BILLING</a:t>
            </a:r>
          </a:p>
          <a:p>
            <a:pPr lvl="1"/>
            <a:r>
              <a:rPr lang="en-US" altLang="en-US" sz="2000" smtClean="0">
                <a:solidFill>
                  <a:srgbClr val="7030A0"/>
                </a:solidFill>
              </a:rPr>
              <a:t>UNLIMITED MILEAGE FOR ROUNDTRIP</a:t>
            </a:r>
          </a:p>
          <a:p>
            <a:pPr lvl="1"/>
            <a:r>
              <a:rPr lang="en-US" altLang="en-US" sz="2000" smtClean="0">
                <a:solidFill>
                  <a:srgbClr val="7030A0"/>
                </a:solidFill>
              </a:rPr>
              <a:t>ONE-WAY DROP OFF CHARGE MAY BE APPLICABLE</a:t>
            </a:r>
          </a:p>
          <a:p>
            <a:pPr lvl="1"/>
            <a:r>
              <a:rPr lang="en-US" altLang="en-US" sz="2000" smtClean="0">
                <a:solidFill>
                  <a:srgbClr val="7030A0"/>
                </a:solidFill>
              </a:rPr>
              <a:t>SMOKING DAMAGE FEE</a:t>
            </a:r>
          </a:p>
          <a:p>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pPr>
              <a:defRPr/>
            </a:pPr>
            <a:r>
              <a:rPr lang="en-US" dirty="0" smtClean="0">
                <a:solidFill>
                  <a:srgbClr val="7030A0"/>
                </a:solidFill>
              </a:rPr>
              <a:t>GASOLINE</a:t>
            </a:r>
            <a:endParaRPr lang="en-US" dirty="0">
              <a:solidFill>
                <a:srgbClr val="7030A0"/>
              </a:solidFill>
            </a:endParaRPr>
          </a:p>
        </p:txBody>
      </p:sp>
      <p:graphicFrame>
        <p:nvGraphicFramePr>
          <p:cNvPr id="4" name="Diagram 3"/>
          <p:cNvGraphicFramePr/>
          <p:nvPr/>
        </p:nvGraphicFramePr>
        <p:xfrm>
          <a:off x="457200" y="1676400"/>
          <a:ext cx="8382000" cy="474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1066800" y="304800"/>
            <a:ext cx="6783388" cy="1143000"/>
          </a:xfrm>
        </p:spPr>
        <p:txBody>
          <a:bodyPr>
            <a:normAutofit fontScale="90000"/>
          </a:bodyPr>
          <a:lstStyle/>
          <a:p>
            <a:pPr eaLnBrk="1" fontAlgn="auto" hangingPunct="1">
              <a:spcAft>
                <a:spcPts val="0"/>
              </a:spcAft>
              <a:defRPr/>
            </a:pPr>
            <a:r>
              <a:rPr lang="en-US" dirty="0" smtClean="0">
                <a:solidFill>
                  <a:srgbClr val="7030A0"/>
                </a:solidFill>
              </a:rPr>
              <a:t>Ground Transportation</a:t>
            </a:r>
          </a:p>
        </p:txBody>
      </p:sp>
      <p:sp>
        <p:nvSpPr>
          <p:cNvPr id="18435" name="Rectangle 3"/>
          <p:cNvSpPr>
            <a:spLocks noGrp="1" noChangeArrowheads="1"/>
          </p:cNvSpPr>
          <p:nvPr>
            <p:ph type="subTitle" idx="1"/>
          </p:nvPr>
        </p:nvSpPr>
        <p:spPr>
          <a:xfrm>
            <a:off x="685800" y="1600200"/>
            <a:ext cx="7543800" cy="4572000"/>
          </a:xfrm>
        </p:spPr>
        <p:txBody>
          <a:bodyPr/>
          <a:lstStyle/>
          <a:p>
            <a:pPr eaLnBrk="1" hangingPunct="1"/>
            <a:r>
              <a:rPr lang="en-US" altLang="en-US" b="1" smtClean="0">
                <a:solidFill>
                  <a:srgbClr val="7030A0"/>
                </a:solidFill>
              </a:rPr>
              <a:t>(TAXI, SHUTTLE, BUS, SUBWAY, ETC)</a:t>
            </a:r>
          </a:p>
          <a:p>
            <a:pPr eaLnBrk="1" hangingPunct="1"/>
            <a:endParaRPr lang="en-US" altLang="en-US" sz="2400" b="1" smtClean="0">
              <a:solidFill>
                <a:srgbClr val="7030A0"/>
              </a:solidFill>
            </a:endParaRPr>
          </a:p>
          <a:p>
            <a:pPr eaLnBrk="1" hangingPunct="1">
              <a:buClr>
                <a:schemeClr val="tx1"/>
              </a:buClr>
              <a:buFont typeface="Wingdings" pitchFamily="2" charset="2"/>
              <a:buChar char="§"/>
            </a:pPr>
            <a:r>
              <a:rPr lang="en-US" altLang="en-US" sz="2400" b="1" smtClean="0">
                <a:solidFill>
                  <a:srgbClr val="7030A0"/>
                </a:solidFill>
              </a:rPr>
              <a:t>AIRPORT SHUTTLE/LIMOUSINES AND TAXI REMIBURSEMENTS NEED A RECEIPT – </a:t>
            </a:r>
          </a:p>
          <a:p>
            <a:pPr eaLnBrk="1" hangingPunct="1">
              <a:buClr>
                <a:schemeClr val="tx1"/>
              </a:buClr>
            </a:pPr>
            <a:r>
              <a:rPr lang="en-US" altLang="en-US" sz="2400" b="1" smtClean="0">
                <a:solidFill>
                  <a:srgbClr val="7030A0"/>
                </a:solidFill>
              </a:rPr>
              <a:t>REGARDLESS OF AMOUNT </a:t>
            </a:r>
          </a:p>
          <a:p>
            <a:pPr eaLnBrk="1" hangingPunct="1">
              <a:buClr>
                <a:schemeClr val="tx1"/>
              </a:buClr>
              <a:buFont typeface="Wingdings" pitchFamily="2" charset="2"/>
              <a:buChar char="§"/>
            </a:pPr>
            <a:endParaRPr lang="en-US" altLang="en-US" sz="2400" b="1" smtClean="0">
              <a:solidFill>
                <a:srgbClr val="7030A0"/>
              </a:solidFill>
            </a:endParaRPr>
          </a:p>
          <a:p>
            <a:pPr eaLnBrk="1" hangingPunct="1">
              <a:buClr>
                <a:schemeClr val="tx1"/>
              </a:buClr>
              <a:buFont typeface="Wingdings" pitchFamily="2" charset="2"/>
              <a:buChar char="§"/>
            </a:pPr>
            <a:r>
              <a:rPr lang="en-US" altLang="en-US" sz="2400" b="1" smtClean="0">
                <a:solidFill>
                  <a:srgbClr val="7030A0"/>
                </a:solidFill>
              </a:rPr>
              <a:t>TIP ALLOWED  FOR SHUTTLES/LIMOUSINES AND TAXIS NOT TO EXCEED 15%  - </a:t>
            </a:r>
          </a:p>
          <a:p>
            <a:pPr eaLnBrk="1" hangingPunct="1">
              <a:buClr>
                <a:schemeClr val="tx1"/>
              </a:buClr>
            </a:pPr>
            <a:r>
              <a:rPr lang="en-US" altLang="en-US" sz="2400" b="1" smtClean="0">
                <a:solidFill>
                  <a:srgbClr val="7030A0"/>
                </a:solidFill>
              </a:rPr>
              <a:t>TIP MUST BE ON THE RECEIPT</a:t>
            </a:r>
          </a:p>
          <a:p>
            <a:pPr eaLnBrk="1" hangingPunct="1">
              <a:buClr>
                <a:schemeClr val="tx1"/>
              </a:buClr>
              <a:buFont typeface="Wingdings" pitchFamily="2" charset="2"/>
              <a:buChar char="§"/>
            </a:pPr>
            <a:endParaRPr lang="en-US" altLang="en-US" sz="2400" b="1" smtClean="0">
              <a:solidFill>
                <a:srgbClr val="7030A0"/>
              </a:solidFill>
            </a:endParaRPr>
          </a:p>
          <a:p>
            <a:pPr eaLnBrk="1" hangingPunct="1">
              <a:buClr>
                <a:schemeClr val="tx1"/>
              </a:buClr>
              <a:buFont typeface="Wingdings" pitchFamily="2" charset="2"/>
              <a:buChar char="§"/>
            </a:pPr>
            <a:r>
              <a:rPr lang="en-US" altLang="en-US" sz="2400" b="1" smtClean="0">
                <a:solidFill>
                  <a:srgbClr val="7030A0"/>
                </a:solidFill>
              </a:rPr>
              <a:t>UP TO $15 /DAY FOR ALL OTHER GROUND TRANSPORTATION - NO RECEIPT NEEDED</a:t>
            </a:r>
            <a:endParaRPr lang="en-US" altLang="en-US"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62000" y="0"/>
            <a:ext cx="7772400" cy="838200"/>
          </a:xfrm>
        </p:spPr>
        <p:txBody>
          <a:bodyPr/>
          <a:lstStyle/>
          <a:p>
            <a:pPr eaLnBrk="1" fontAlgn="auto" hangingPunct="1">
              <a:spcAft>
                <a:spcPts val="0"/>
              </a:spcAft>
              <a:defRPr/>
            </a:pPr>
            <a:r>
              <a:rPr lang="en-US" dirty="0" smtClean="0">
                <a:solidFill>
                  <a:srgbClr val="7030A0"/>
                </a:solidFill>
              </a:rPr>
              <a:t>PARKING</a:t>
            </a:r>
          </a:p>
        </p:txBody>
      </p:sp>
      <p:sp>
        <p:nvSpPr>
          <p:cNvPr id="19459" name="Rectangle 3"/>
          <p:cNvSpPr>
            <a:spLocks noGrp="1" noChangeArrowheads="1"/>
          </p:cNvSpPr>
          <p:nvPr>
            <p:ph idx="1"/>
          </p:nvPr>
        </p:nvSpPr>
        <p:spPr>
          <a:xfrm>
            <a:off x="685800" y="990600"/>
            <a:ext cx="8153400" cy="5867400"/>
          </a:xfrm>
        </p:spPr>
        <p:txBody>
          <a:bodyPr/>
          <a:lstStyle/>
          <a:p>
            <a:pPr eaLnBrk="1" hangingPunct="1">
              <a:buClr>
                <a:schemeClr val="tx1"/>
              </a:buClr>
            </a:pPr>
            <a:r>
              <a:rPr lang="en-US" altLang="en-US" b="1" smtClean="0">
                <a:solidFill>
                  <a:srgbClr val="7030A0"/>
                </a:solidFill>
              </a:rPr>
              <a:t>BATON ROUGE AIRPORT</a:t>
            </a:r>
          </a:p>
          <a:p>
            <a:pPr lvl="2" eaLnBrk="1" hangingPunct="1"/>
            <a:r>
              <a:rPr lang="en-US" altLang="en-US" b="1" smtClean="0">
                <a:solidFill>
                  <a:srgbClr val="7030A0"/>
                </a:solidFill>
              </a:rPr>
              <a:t>INDOOR/OUTDOOR PARKING</a:t>
            </a:r>
          </a:p>
          <a:p>
            <a:pPr lvl="2" eaLnBrk="1" hangingPunct="1"/>
            <a:r>
              <a:rPr lang="en-US" altLang="en-US" b="1" smtClean="0">
                <a:solidFill>
                  <a:srgbClr val="7030A0"/>
                </a:solidFill>
              </a:rPr>
              <a:t>$3.50 PER DAY  (NO RECEIPT)</a:t>
            </a:r>
          </a:p>
          <a:p>
            <a:pPr lvl="2" eaLnBrk="1" hangingPunct="1"/>
            <a:r>
              <a:rPr lang="en-US" altLang="en-US" b="1" smtClean="0">
                <a:solidFill>
                  <a:srgbClr val="7030A0"/>
                </a:solidFill>
              </a:rPr>
              <a:t>COUPON REQUIRED AND STATE ID</a:t>
            </a:r>
          </a:p>
          <a:p>
            <a:pPr lvl="2" eaLnBrk="1" hangingPunct="1"/>
            <a:endParaRPr lang="en-US" altLang="en-US" b="1" smtClean="0">
              <a:solidFill>
                <a:srgbClr val="7030A0"/>
              </a:solidFill>
            </a:endParaRPr>
          </a:p>
          <a:p>
            <a:pPr eaLnBrk="1" hangingPunct="1">
              <a:buClr>
                <a:schemeClr val="tx1"/>
              </a:buClr>
            </a:pPr>
            <a:r>
              <a:rPr lang="en-US" altLang="en-US" b="1" smtClean="0">
                <a:solidFill>
                  <a:srgbClr val="7030A0"/>
                </a:solidFill>
              </a:rPr>
              <a:t>NEW ORLEANS AIRPORT</a:t>
            </a:r>
          </a:p>
          <a:p>
            <a:pPr lvl="2" eaLnBrk="1" hangingPunct="1"/>
            <a:r>
              <a:rPr lang="en-US" altLang="en-US" b="1" smtClean="0">
                <a:solidFill>
                  <a:srgbClr val="7030A0"/>
                </a:solidFill>
              </a:rPr>
              <a:t>PARK-N-FLY – OUR WEBSITE</a:t>
            </a:r>
          </a:p>
          <a:p>
            <a:pPr lvl="2" eaLnBrk="1" hangingPunct="1"/>
            <a:r>
              <a:rPr lang="en-US" altLang="en-US" b="1" smtClean="0">
                <a:solidFill>
                  <a:srgbClr val="7030A0"/>
                </a:solidFill>
              </a:rPr>
              <a:t>$7.00 PER DAY; $42.00 PER WEEK </a:t>
            </a:r>
          </a:p>
          <a:p>
            <a:pPr eaLnBrk="1" hangingPunct="1">
              <a:buClr>
                <a:schemeClr val="tx1"/>
              </a:buClr>
              <a:buFont typeface="Wingdings 2" pitchFamily="18" charset="2"/>
              <a:buNone/>
            </a:pPr>
            <a:endParaRPr lang="en-US" altLang="en-US" b="1" smtClean="0"/>
          </a:p>
          <a:p>
            <a:pPr eaLnBrk="1" hangingPunct="1">
              <a:buClr>
                <a:schemeClr val="tx1"/>
              </a:buClr>
            </a:pPr>
            <a:r>
              <a:rPr lang="en-US" altLang="en-US" b="1" smtClean="0">
                <a:solidFill>
                  <a:srgbClr val="7030A0"/>
                </a:solidFill>
              </a:rPr>
              <a:t>OTHER PARKING; FERRY FARES AND ROAD AND BRIDGE TOLLS -  </a:t>
            </a:r>
          </a:p>
          <a:p>
            <a:pPr lvl="2" eaLnBrk="1" hangingPunct="1"/>
            <a:r>
              <a:rPr lang="en-US" altLang="en-US" b="1" smtClean="0">
                <a:solidFill>
                  <a:srgbClr val="7030A0"/>
                </a:solidFill>
              </a:rPr>
              <a:t>$5.00 PER DAY WITHOUT RECEIPT</a:t>
            </a:r>
          </a:p>
          <a:p>
            <a:pPr lvl="2" eaLnBrk="1" hangingPunct="1"/>
            <a:r>
              <a:rPr lang="en-US" altLang="en-US" b="1" smtClean="0">
                <a:solidFill>
                  <a:srgbClr val="7030A0"/>
                </a:solidFill>
              </a:rPr>
              <a:t>OVER $5.00 MUST HAVE RECEIPT</a:t>
            </a:r>
          </a:p>
        </p:txBody>
      </p:sp>
      <p:pic>
        <p:nvPicPr>
          <p:cNvPr id="19460" name="Picture 4"/>
          <p:cNvPicPr>
            <a:picLocks noChangeAspect="1" noChangeArrowheads="1"/>
          </p:cNvPicPr>
          <p:nvPr/>
        </p:nvPicPr>
        <p:blipFill>
          <a:blip r:embed="rId2" cstate="print"/>
          <a:srcRect/>
          <a:stretch>
            <a:fillRect/>
          </a:stretch>
        </p:blipFill>
        <p:spPr bwMode="auto">
          <a:xfrm>
            <a:off x="7086600" y="1219200"/>
            <a:ext cx="1828800" cy="318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0"/>
            <a:ext cx="8229600" cy="1143000"/>
          </a:xfrm>
        </p:spPr>
        <p:txBody>
          <a:bodyPr/>
          <a:lstStyle/>
          <a:p>
            <a:pPr eaLnBrk="1" fontAlgn="auto" hangingPunct="1">
              <a:spcAft>
                <a:spcPts val="0"/>
              </a:spcAft>
              <a:defRPr/>
            </a:pPr>
            <a:r>
              <a:rPr lang="en-US" sz="5400" dirty="0" smtClean="0">
                <a:solidFill>
                  <a:srgbClr val="7030A0"/>
                </a:solidFill>
              </a:rPr>
              <a:t>MEALS</a:t>
            </a:r>
          </a:p>
        </p:txBody>
      </p:sp>
      <p:graphicFrame>
        <p:nvGraphicFramePr>
          <p:cNvPr id="6" name="Diagram 5"/>
          <p:cNvGraphicFramePr/>
          <p:nvPr/>
        </p:nvGraphicFramePr>
        <p:xfrm>
          <a:off x="381000" y="1295400"/>
          <a:ext cx="8458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0"/>
            <a:ext cx="8458200" cy="1143000"/>
          </a:xfrm>
        </p:spPr>
        <p:txBody>
          <a:bodyPr/>
          <a:lstStyle/>
          <a:p>
            <a:pPr eaLnBrk="1" fontAlgn="auto" hangingPunct="1">
              <a:spcAft>
                <a:spcPts val="0"/>
              </a:spcAft>
              <a:defRPr/>
            </a:pPr>
            <a:r>
              <a:rPr lang="en-US" sz="5400" dirty="0" smtClean="0">
                <a:solidFill>
                  <a:srgbClr val="7030A0"/>
                </a:solidFill>
              </a:rPr>
              <a:t>LODGING</a:t>
            </a:r>
          </a:p>
        </p:txBody>
      </p:sp>
      <p:graphicFrame>
        <p:nvGraphicFramePr>
          <p:cNvPr id="5" name="Diagram 4"/>
          <p:cNvGraphicFramePr/>
          <p:nvPr/>
        </p:nvGraphicFramePr>
        <p:xfrm>
          <a:off x="152400" y="1752600"/>
          <a:ext cx="87630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3400" y="0"/>
            <a:ext cx="8153400" cy="1143000"/>
          </a:xfrm>
        </p:spPr>
        <p:txBody>
          <a:bodyPr>
            <a:normAutofit fontScale="90000"/>
          </a:bodyPr>
          <a:lstStyle/>
          <a:p>
            <a:pPr eaLnBrk="1" fontAlgn="auto" hangingPunct="1">
              <a:spcAft>
                <a:spcPts val="0"/>
              </a:spcAft>
              <a:defRPr/>
            </a:pPr>
            <a:r>
              <a:rPr lang="en-US" sz="4000" dirty="0" smtClean="0">
                <a:solidFill>
                  <a:srgbClr val="7030A0"/>
                </a:solidFill>
              </a:rPr>
              <a:t>Routine and Conference Lodging</a:t>
            </a:r>
          </a:p>
        </p:txBody>
      </p:sp>
      <p:sp>
        <p:nvSpPr>
          <p:cNvPr id="22531" name="Rectangle 3"/>
          <p:cNvSpPr>
            <a:spLocks noGrp="1" noChangeArrowheads="1"/>
          </p:cNvSpPr>
          <p:nvPr>
            <p:ph idx="1"/>
          </p:nvPr>
        </p:nvSpPr>
        <p:spPr>
          <a:xfrm>
            <a:off x="228600" y="1295400"/>
            <a:ext cx="8686800" cy="2286000"/>
          </a:xfrm>
        </p:spPr>
        <p:txBody>
          <a:bodyPr/>
          <a:lstStyle/>
          <a:p>
            <a:pPr eaLnBrk="1" hangingPunct="1">
              <a:buFont typeface="Wingdings 2" pitchFamily="18" charset="2"/>
              <a:buNone/>
            </a:pPr>
            <a:r>
              <a:rPr lang="en-US" altLang="en-US" smtClean="0"/>
              <a:t>›</a:t>
            </a:r>
            <a:r>
              <a:rPr lang="en-US" altLang="en-US" sz="3200" smtClean="0">
                <a:solidFill>
                  <a:srgbClr val="7030A0"/>
                </a:solidFill>
                <a:latin typeface="Times New Roman" pitchFamily="18" charset="0"/>
                <a:cs typeface="Times New Roman" pitchFamily="18" charset="0"/>
              </a:rPr>
              <a:t>Routine – Department Head up to 50 Percent Over</a:t>
            </a:r>
          </a:p>
          <a:p>
            <a:pPr lvl="1" eaLnBrk="1" hangingPunct="1">
              <a:buFontTx/>
              <a:buChar char="-"/>
            </a:pPr>
            <a:r>
              <a:rPr lang="en-US" altLang="en-US" sz="2800" smtClean="0">
                <a:solidFill>
                  <a:srgbClr val="7030A0"/>
                </a:solidFill>
                <a:latin typeface="Times New Roman" pitchFamily="18" charset="0"/>
                <a:cs typeface="Times New Roman" pitchFamily="18" charset="0"/>
              </a:rPr>
              <a:t>Case by Case Basis – </a:t>
            </a:r>
          </a:p>
          <a:p>
            <a:pPr lvl="1" eaLnBrk="1" hangingPunct="1">
              <a:buFontTx/>
              <a:buChar char="-"/>
            </a:pPr>
            <a:r>
              <a:rPr lang="en-US" altLang="en-US" sz="2800" b="1" u="sng" smtClean="0">
                <a:solidFill>
                  <a:srgbClr val="7030A0"/>
                </a:solidFill>
                <a:latin typeface="Times New Roman" pitchFamily="18" charset="0"/>
                <a:cs typeface="Times New Roman" pitchFamily="18" charset="0"/>
              </a:rPr>
              <a:t>ONLY FOR LODGING – NO OTHER AREAS</a:t>
            </a:r>
            <a:endParaRPr lang="en-US" altLang="en-US" sz="2800" smtClean="0">
              <a:solidFill>
                <a:srgbClr val="7030A0"/>
              </a:solidFill>
              <a:latin typeface="Times New Roman" pitchFamily="18" charset="0"/>
              <a:cs typeface="Times New Roman" pitchFamily="18" charset="0"/>
            </a:endParaRPr>
          </a:p>
          <a:p>
            <a:pPr lvl="1" eaLnBrk="1" hangingPunct="1">
              <a:buFontTx/>
              <a:buChar char="-"/>
            </a:pPr>
            <a:r>
              <a:rPr lang="en-US" altLang="en-US" sz="2800" smtClean="0">
                <a:solidFill>
                  <a:srgbClr val="7030A0"/>
                </a:solidFill>
                <a:latin typeface="Times New Roman" pitchFamily="18" charset="0"/>
                <a:cs typeface="Times New Roman" pitchFamily="18" charset="0"/>
              </a:rPr>
              <a:t>Justification showing that attempts were made with hotels in area to receive State/best rate.</a:t>
            </a:r>
          </a:p>
        </p:txBody>
      </p:sp>
      <p:sp>
        <p:nvSpPr>
          <p:cNvPr id="22532" name="Rectangle 4"/>
          <p:cNvSpPr>
            <a:spLocks noChangeArrowheads="1"/>
          </p:cNvSpPr>
          <p:nvPr/>
        </p:nvSpPr>
        <p:spPr bwMode="auto">
          <a:xfrm>
            <a:off x="228600" y="4038600"/>
            <a:ext cx="8686800" cy="2590800"/>
          </a:xfrm>
          <a:prstGeom prst="rect">
            <a:avLst/>
          </a:prstGeom>
          <a:noFill/>
          <a:ln w="9525">
            <a:noFill/>
            <a:miter lim="800000"/>
            <a:headEnd/>
            <a:tailEnd/>
          </a:ln>
        </p:spPr>
        <p:txBody>
          <a:bodyPr/>
          <a:lstStyle/>
          <a:p>
            <a:pPr marL="342900" indent="-342900" eaLnBrk="1" hangingPunct="1">
              <a:spcBef>
                <a:spcPct val="20000"/>
              </a:spcBef>
              <a:buClr>
                <a:schemeClr val="accent2"/>
              </a:buClr>
              <a:buSzPct val="80000"/>
            </a:pPr>
            <a:r>
              <a:rPr lang="en-US" altLang="en-US" sz="3200" b="0">
                <a:solidFill>
                  <a:schemeClr val="tx1"/>
                </a:solidFill>
              </a:rPr>
              <a:t>›</a:t>
            </a:r>
            <a:r>
              <a:rPr lang="en-US" altLang="en-US" sz="3200" b="0">
                <a:solidFill>
                  <a:srgbClr val="7030A0"/>
                </a:solidFill>
              </a:rPr>
              <a:t>Conference – Department Head Approval for 			Actual Cost </a:t>
            </a:r>
          </a:p>
          <a:p>
            <a:pPr marL="742950" lvl="1" indent="-285750" eaLnBrk="1" hangingPunct="1">
              <a:spcBef>
                <a:spcPct val="20000"/>
              </a:spcBef>
              <a:buClr>
                <a:schemeClr val="tx1"/>
              </a:buClr>
              <a:buSzPct val="90000"/>
              <a:buFontTx/>
              <a:buChar char="–"/>
            </a:pPr>
            <a:r>
              <a:rPr lang="en-US" altLang="en-US" sz="2800" b="0">
                <a:solidFill>
                  <a:srgbClr val="7030A0"/>
                </a:solidFill>
              </a:rPr>
              <a:t>Designated Conference Hotel</a:t>
            </a:r>
          </a:p>
          <a:p>
            <a:pPr marL="742950" lvl="1" indent="-285750" eaLnBrk="1" hangingPunct="1">
              <a:spcBef>
                <a:spcPct val="20000"/>
              </a:spcBef>
              <a:buClr>
                <a:schemeClr val="tx1"/>
              </a:buClr>
              <a:buSzPct val="90000"/>
              <a:buFontTx/>
              <a:buChar char="–"/>
            </a:pPr>
            <a:r>
              <a:rPr lang="en-US" altLang="en-US" sz="2800" b="0">
                <a:solidFill>
                  <a:srgbClr val="7030A0"/>
                </a:solidFill>
              </a:rPr>
              <a:t>Single Occupancy Standard Room</a:t>
            </a:r>
          </a:p>
          <a:p>
            <a:pPr marL="742950" lvl="1" indent="-285750" eaLnBrk="1" hangingPunct="1">
              <a:spcBef>
                <a:spcPct val="20000"/>
              </a:spcBef>
              <a:buClr>
                <a:schemeClr val="tx1"/>
              </a:buClr>
              <a:buSzPct val="90000"/>
              <a:buFontTx/>
              <a:buChar char="–"/>
            </a:pPr>
            <a:r>
              <a:rPr lang="en-US" altLang="en-US" sz="2800" b="0">
                <a:solidFill>
                  <a:srgbClr val="7030A0"/>
                </a:solidFill>
              </a:rPr>
              <a:t>Several Designated – Should Utilize Lowest</a:t>
            </a:r>
          </a:p>
          <a:p>
            <a:pPr marL="742950" lvl="1" indent="-285750" eaLnBrk="1" hangingPunct="1">
              <a:spcBef>
                <a:spcPct val="20000"/>
              </a:spcBef>
              <a:buClr>
                <a:schemeClr val="tx1"/>
              </a:buClr>
              <a:buSzPct val="90000"/>
              <a:buFontTx/>
              <a:buChar char="–"/>
            </a:pPr>
            <a:endParaRPr lang="en-US" altLang="en-US" sz="2800" b="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toups\AppData\Local\Microsoft\Windows\Temporary Internet Files\Content.Outlook\EN64M0A0\iphoneAppFlare2.png"/>
          <p:cNvPicPr>
            <a:picLocks noChangeAspect="1" noChangeArrowheads="1"/>
          </p:cNvPicPr>
          <p:nvPr/>
        </p:nvPicPr>
        <p:blipFill>
          <a:blip r:embed="rId2" cstate="print"/>
          <a:srcRect/>
          <a:stretch>
            <a:fillRect/>
          </a:stretch>
        </p:blipFill>
        <p:spPr bwMode="auto">
          <a:xfrm>
            <a:off x="2514600" y="990600"/>
            <a:ext cx="914400" cy="850900"/>
          </a:xfrm>
          <a:prstGeom prst="rect">
            <a:avLst/>
          </a:prstGeom>
          <a:noFill/>
          <a:ln w="9525">
            <a:noFill/>
            <a:miter lim="800000"/>
            <a:headEnd/>
            <a:tailEnd/>
          </a:ln>
        </p:spPr>
      </p:pic>
      <p:sp>
        <p:nvSpPr>
          <p:cNvPr id="4099" name="TextBox 2"/>
          <p:cNvSpPr txBox="1">
            <a:spLocks noChangeArrowheads="1"/>
          </p:cNvSpPr>
          <p:nvPr/>
        </p:nvSpPr>
        <p:spPr bwMode="auto">
          <a:xfrm>
            <a:off x="838200" y="228600"/>
            <a:ext cx="7010400" cy="1200150"/>
          </a:xfrm>
          <a:prstGeom prst="rect">
            <a:avLst/>
          </a:prstGeom>
          <a:noFill/>
          <a:ln w="9525">
            <a:noFill/>
            <a:miter lim="800000"/>
            <a:headEnd/>
            <a:tailEnd/>
          </a:ln>
        </p:spPr>
        <p:txBody>
          <a:bodyPr>
            <a:spAutoFit/>
          </a:bodyPr>
          <a:lstStyle/>
          <a:p>
            <a:pPr algn="ctr" eaLnBrk="1" hangingPunct="1"/>
            <a:r>
              <a:rPr lang="en-US" altLang="en-US">
                <a:solidFill>
                  <a:srgbClr val="7030A0"/>
                </a:solidFill>
              </a:rPr>
              <a:t>PPM49 SMART PHONE APP</a:t>
            </a:r>
          </a:p>
          <a:p>
            <a:pPr algn="ctr" eaLnBrk="1" hangingPunct="1"/>
            <a:endParaRPr lang="en-US" altLang="en-US"/>
          </a:p>
        </p:txBody>
      </p:sp>
      <p:sp>
        <p:nvSpPr>
          <p:cNvPr id="4100" name="TextBox 3"/>
          <p:cNvSpPr txBox="1">
            <a:spLocks noChangeArrowheads="1"/>
          </p:cNvSpPr>
          <p:nvPr/>
        </p:nvSpPr>
        <p:spPr bwMode="auto">
          <a:xfrm>
            <a:off x="2286000" y="3886200"/>
            <a:ext cx="4876800" cy="646113"/>
          </a:xfrm>
          <a:prstGeom prst="rect">
            <a:avLst/>
          </a:prstGeom>
          <a:noFill/>
          <a:ln w="9525">
            <a:noFill/>
            <a:miter lim="800000"/>
            <a:headEnd/>
            <a:tailEnd/>
          </a:ln>
        </p:spPr>
        <p:txBody>
          <a:bodyPr>
            <a:spAutoFit/>
          </a:bodyPr>
          <a:lstStyle/>
          <a:p>
            <a:pPr eaLnBrk="1" hangingPunct="1"/>
            <a:endParaRPr lang="en-US" altLang="en-US"/>
          </a:p>
        </p:txBody>
      </p:sp>
      <p:sp>
        <p:nvSpPr>
          <p:cNvPr id="4101" name="TextBox 4"/>
          <p:cNvSpPr txBox="1">
            <a:spLocks noChangeArrowheads="1"/>
          </p:cNvSpPr>
          <p:nvPr/>
        </p:nvSpPr>
        <p:spPr bwMode="auto">
          <a:xfrm>
            <a:off x="304800" y="2209800"/>
            <a:ext cx="8686800" cy="5262563"/>
          </a:xfrm>
          <a:prstGeom prst="rect">
            <a:avLst/>
          </a:prstGeom>
          <a:noFill/>
          <a:ln w="9525">
            <a:noFill/>
            <a:miter lim="800000"/>
            <a:headEnd/>
            <a:tailEnd/>
          </a:ln>
        </p:spPr>
        <p:txBody>
          <a:bodyPr>
            <a:spAutoFit/>
          </a:bodyPr>
          <a:lstStyle/>
          <a:p>
            <a:pPr eaLnBrk="1" hangingPunct="1"/>
            <a:r>
              <a:rPr lang="en-US" altLang="en-US" sz="2400">
                <a:solidFill>
                  <a:srgbClr val="7030A0"/>
                </a:solidFill>
              </a:rPr>
              <a:t>PPM49 ACCESS FOR WHILE YOU ARE TRAVELING – USE WEB ADDRESS ABOVE ON YOUR PHONE AND ACCESS FROM LEO 	“P” OR “H” NUMBER</a:t>
            </a:r>
          </a:p>
          <a:p>
            <a:pPr eaLnBrk="1" hangingPunct="1"/>
            <a:endParaRPr lang="en-US" altLang="en-US">
              <a:solidFill>
                <a:srgbClr val="7030A0"/>
              </a:solidFill>
            </a:endParaRPr>
          </a:p>
          <a:p>
            <a:pPr eaLnBrk="1" hangingPunct="1">
              <a:buClr>
                <a:schemeClr val="tx1"/>
              </a:buClr>
              <a:buFont typeface="Arial" charset="0"/>
              <a:buChar char="•"/>
            </a:pPr>
            <a:r>
              <a:rPr lang="en-US" altLang="en-US" sz="2400">
                <a:solidFill>
                  <a:srgbClr val="7030A0"/>
                </a:solidFill>
              </a:rPr>
              <a:t>CATEGORIES INCLUDE:</a:t>
            </a:r>
          </a:p>
          <a:p>
            <a:pPr lvl="1" eaLnBrk="1" hangingPunct="1">
              <a:buClr>
                <a:schemeClr val="tx1"/>
              </a:buClr>
              <a:buFont typeface="Arial" charset="0"/>
              <a:buChar char="•"/>
            </a:pPr>
            <a:r>
              <a:rPr lang="en-US" altLang="en-US" sz="2200">
                <a:solidFill>
                  <a:srgbClr val="7030A0"/>
                </a:solidFill>
              </a:rPr>
              <a:t>MEAL ALLOWANCE TIERS/PRICING</a:t>
            </a:r>
          </a:p>
          <a:p>
            <a:pPr lvl="1" eaLnBrk="1" hangingPunct="1">
              <a:buClr>
                <a:schemeClr val="tx1"/>
              </a:buClr>
              <a:buFont typeface="Arial" charset="0"/>
              <a:buChar char="•"/>
            </a:pPr>
            <a:r>
              <a:rPr lang="en-US" altLang="en-US" sz="2200">
                <a:solidFill>
                  <a:srgbClr val="7030A0"/>
                </a:solidFill>
              </a:rPr>
              <a:t>HOTEL ALLOWANCE TIERS/PRICING</a:t>
            </a:r>
          </a:p>
          <a:p>
            <a:pPr lvl="1" eaLnBrk="1" hangingPunct="1">
              <a:buClr>
                <a:schemeClr val="tx1"/>
              </a:buClr>
              <a:buFont typeface="Arial" charset="0"/>
              <a:buChar char="•"/>
            </a:pPr>
            <a:r>
              <a:rPr lang="en-US" altLang="en-US" sz="2200">
                <a:solidFill>
                  <a:srgbClr val="7030A0"/>
                </a:solidFill>
              </a:rPr>
              <a:t>RENTAL CAR – (discount codes and phone numbers)</a:t>
            </a:r>
          </a:p>
          <a:p>
            <a:pPr lvl="1" eaLnBrk="1" hangingPunct="1">
              <a:buClr>
                <a:schemeClr val="tx1"/>
              </a:buClr>
              <a:buFont typeface="Arial" charset="0"/>
              <a:buChar char="•"/>
            </a:pPr>
            <a:r>
              <a:rPr lang="en-US" altLang="en-US" sz="2200">
                <a:solidFill>
                  <a:srgbClr val="7030A0"/>
                </a:solidFill>
              </a:rPr>
              <a:t>TIPS SECTION</a:t>
            </a:r>
          </a:p>
          <a:p>
            <a:pPr lvl="1" eaLnBrk="1" hangingPunct="1">
              <a:buClr>
                <a:schemeClr val="tx1"/>
              </a:buClr>
              <a:buFont typeface="Arial" charset="0"/>
              <a:buChar char="•"/>
            </a:pPr>
            <a:r>
              <a:rPr lang="en-US" altLang="en-US" sz="2200">
                <a:solidFill>
                  <a:srgbClr val="7030A0"/>
                </a:solidFill>
              </a:rPr>
              <a:t>TAXI SECTION</a:t>
            </a:r>
          </a:p>
          <a:p>
            <a:pPr lvl="1" eaLnBrk="1" hangingPunct="1">
              <a:buClr>
                <a:schemeClr val="tx1"/>
              </a:buClr>
              <a:buFont typeface="Arial" charset="0"/>
              <a:buChar char="•"/>
            </a:pPr>
            <a:r>
              <a:rPr lang="en-US" altLang="en-US" sz="2200">
                <a:solidFill>
                  <a:srgbClr val="7030A0"/>
                </a:solidFill>
              </a:rPr>
              <a:t>LUGGAGE SECTION</a:t>
            </a:r>
          </a:p>
          <a:p>
            <a:pPr lvl="1" eaLnBrk="1" hangingPunct="1"/>
            <a:endParaRPr lang="en-US" altLang="en-US" sz="2400"/>
          </a:p>
          <a:p>
            <a:pPr eaLnBrk="1" hangingPunct="1"/>
            <a:endParaRPr lang="en-US" altLang="en-US"/>
          </a:p>
        </p:txBody>
      </p:sp>
      <p:sp>
        <p:nvSpPr>
          <p:cNvPr id="4102" name="TextBox 5"/>
          <p:cNvSpPr txBox="1">
            <a:spLocks noChangeArrowheads="1"/>
          </p:cNvSpPr>
          <p:nvPr/>
        </p:nvSpPr>
        <p:spPr bwMode="auto">
          <a:xfrm>
            <a:off x="3581400" y="1219200"/>
            <a:ext cx="4953000" cy="461963"/>
          </a:xfrm>
          <a:prstGeom prst="rect">
            <a:avLst/>
          </a:prstGeom>
          <a:noFill/>
          <a:ln w="9525">
            <a:noFill/>
            <a:miter lim="800000"/>
            <a:headEnd/>
            <a:tailEnd/>
          </a:ln>
        </p:spPr>
        <p:txBody>
          <a:bodyPr>
            <a:spAutoFit/>
          </a:bodyPr>
          <a:lstStyle/>
          <a:p>
            <a:pPr eaLnBrk="1" hangingPunct="1"/>
            <a:r>
              <a:rPr lang="en-US" altLang="en-US" sz="2400">
                <a:hlinkClick r:id="rId3"/>
              </a:rPr>
              <a:t>wwwcfprd.doa.louisiana.gov/travel/</a:t>
            </a:r>
            <a:endParaRPr lang="en-US" altLang="en-US"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6200"/>
            <a:ext cx="8229600" cy="1143000"/>
          </a:xfrm>
        </p:spPr>
        <p:txBody>
          <a:bodyPr>
            <a:normAutofit fontScale="90000"/>
          </a:bodyPr>
          <a:lstStyle/>
          <a:p>
            <a:pPr>
              <a:defRPr/>
            </a:pPr>
            <a:r>
              <a:rPr lang="en-US" dirty="0" smtClean="0">
                <a:solidFill>
                  <a:srgbClr val="7030A0"/>
                </a:solidFill>
              </a:rPr>
              <a:t>HOTEL RESERVATIONS</a:t>
            </a:r>
            <a:br>
              <a:rPr lang="en-US" dirty="0" smtClean="0">
                <a:solidFill>
                  <a:srgbClr val="7030A0"/>
                </a:solidFill>
              </a:rPr>
            </a:br>
            <a:r>
              <a:rPr lang="en-US" dirty="0" smtClean="0">
                <a:solidFill>
                  <a:srgbClr val="7030A0"/>
                </a:solidFill>
              </a:rPr>
              <a:t>			</a:t>
            </a:r>
            <a:r>
              <a:rPr lang="en-US" sz="2200" dirty="0" smtClean="0">
                <a:solidFill>
                  <a:srgbClr val="7030A0"/>
                </a:solidFill>
              </a:rPr>
              <a:t>http</a:t>
            </a:r>
            <a:r>
              <a:rPr lang="en-US" sz="2200" dirty="0">
                <a:solidFill>
                  <a:srgbClr val="7030A0"/>
                </a:solidFill>
              </a:rPr>
              <a:t>://louisiana.hotelplanner.com/</a:t>
            </a:r>
          </a:p>
        </p:txBody>
      </p:sp>
      <p:sp>
        <p:nvSpPr>
          <p:cNvPr id="23555" name="Content Placeholder 2"/>
          <p:cNvSpPr>
            <a:spLocks noGrp="1"/>
          </p:cNvSpPr>
          <p:nvPr>
            <p:ph idx="1"/>
          </p:nvPr>
        </p:nvSpPr>
        <p:spPr>
          <a:xfrm>
            <a:off x="457200" y="1219200"/>
            <a:ext cx="8458200" cy="5089525"/>
          </a:xfrm>
        </p:spPr>
        <p:txBody>
          <a:bodyPr/>
          <a:lstStyle/>
          <a:p>
            <a:r>
              <a:rPr lang="en-US" altLang="en-US" smtClean="0">
                <a:solidFill>
                  <a:srgbClr val="7030A0"/>
                </a:solidFill>
              </a:rPr>
              <a:t>HOTELPLANNERS</a:t>
            </a:r>
          </a:p>
          <a:p>
            <a:pPr lvl="1"/>
            <a:r>
              <a:rPr lang="en-US" altLang="en-US" sz="2000" smtClean="0">
                <a:solidFill>
                  <a:srgbClr val="7030A0"/>
                </a:solidFill>
              </a:rPr>
              <a:t>MANDATORY </a:t>
            </a:r>
          </a:p>
          <a:p>
            <a:pPr lvl="1"/>
            <a:r>
              <a:rPr lang="en-US" altLang="en-US" sz="2000" smtClean="0">
                <a:solidFill>
                  <a:srgbClr val="7030A0"/>
                </a:solidFill>
              </a:rPr>
              <a:t>BETTER PRICING</a:t>
            </a:r>
          </a:p>
          <a:p>
            <a:pPr lvl="1"/>
            <a:r>
              <a:rPr lang="en-US" altLang="en-US" sz="2000" smtClean="0">
                <a:solidFill>
                  <a:srgbClr val="7030A0"/>
                </a:solidFill>
              </a:rPr>
              <a:t>READ CANCELLATION CAREFULLY</a:t>
            </a:r>
          </a:p>
          <a:p>
            <a:pPr lvl="2"/>
            <a:r>
              <a:rPr lang="en-US" altLang="en-US" sz="2000" smtClean="0">
                <a:solidFill>
                  <a:srgbClr val="7030A0"/>
                </a:solidFill>
              </a:rPr>
              <a:t>NON-REFUNDABLE</a:t>
            </a:r>
          </a:p>
          <a:p>
            <a:pPr lvl="2"/>
            <a:r>
              <a:rPr lang="en-US" altLang="en-US" sz="2000" smtClean="0">
                <a:solidFill>
                  <a:srgbClr val="7030A0"/>
                </a:solidFill>
              </a:rPr>
              <a:t>CANCEL DAYS IN ADVANCE</a:t>
            </a:r>
          </a:p>
          <a:p>
            <a:pPr lvl="1"/>
            <a:r>
              <a:rPr lang="en-US" altLang="en-US" sz="2000" smtClean="0">
                <a:solidFill>
                  <a:srgbClr val="7030A0"/>
                </a:solidFill>
              </a:rPr>
              <a:t>NEGOTIATED RATES AND TRANSIENT</a:t>
            </a:r>
          </a:p>
          <a:p>
            <a:pPr lvl="1"/>
            <a:r>
              <a:rPr lang="en-US" altLang="en-US" sz="2000" smtClean="0">
                <a:solidFill>
                  <a:srgbClr val="7030A0"/>
                </a:solidFill>
              </a:rPr>
              <a:t>CANCEL THROUGH PORTAL</a:t>
            </a:r>
          </a:p>
          <a:p>
            <a:pPr lvl="1"/>
            <a:r>
              <a:rPr lang="en-US" altLang="en-US" sz="2000" smtClean="0">
                <a:solidFill>
                  <a:srgbClr val="7030A0"/>
                </a:solidFill>
              </a:rPr>
              <a:t>GET RECEIPT AT TIME OF BOOKING FROM HOTEL PLANNERS</a:t>
            </a:r>
          </a:p>
          <a:p>
            <a:pPr lvl="1"/>
            <a:r>
              <a:rPr lang="en-US" altLang="en-US" sz="2000" smtClean="0">
                <a:solidFill>
                  <a:srgbClr val="7030A0"/>
                </a:solidFill>
              </a:rPr>
              <a:t>GET HOTEL RECIEPT WITH JUST INCIDENTAL CHARGES (NAME ADDRESS DATES STAYED)</a:t>
            </a:r>
          </a:p>
          <a:p>
            <a:pPr lvl="1"/>
            <a:r>
              <a:rPr lang="en-US" altLang="en-US" sz="2000" smtClean="0">
                <a:solidFill>
                  <a:srgbClr val="7030A0"/>
                </a:solidFill>
              </a:rPr>
              <a:t>GET RECEIPT FROM HOTEL PLANNERS WITHIN 48 HOURS OR RETURN – VERIFICATION OF STAY</a:t>
            </a:r>
          </a:p>
          <a:p>
            <a:endParaRPr lang="en-US" altLang="en-US"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52400" y="0"/>
            <a:ext cx="8915400" cy="6858000"/>
          </a:xfrm>
        </p:spPr>
        <p:txBody>
          <a:bodyPr/>
          <a:lstStyle/>
          <a:p>
            <a:pPr marL="274320" lvl="1">
              <a:buFont typeface="Wingdings 2" pitchFamily="18" charset="2"/>
              <a:buChar char=""/>
              <a:defRPr/>
            </a:pPr>
            <a:endParaRPr lang="en-US" sz="1200" dirty="0" smtClean="0"/>
          </a:p>
          <a:p>
            <a:pPr marL="274320" lvl="1">
              <a:buFont typeface="Wingdings 2" pitchFamily="18" charset="2"/>
              <a:buChar char=""/>
              <a:defRPr/>
            </a:pPr>
            <a:r>
              <a:rPr lang="en-US" sz="1200" dirty="0" smtClean="0"/>
              <a:t>Do </a:t>
            </a:r>
            <a:r>
              <a:rPr lang="en-US" sz="1200" dirty="0"/>
              <a:t>we have to utilize the portal for conference </a:t>
            </a:r>
            <a:r>
              <a:rPr lang="en-US" sz="1200" dirty="0" smtClean="0"/>
              <a:t>hotels?</a:t>
            </a:r>
          </a:p>
          <a:p>
            <a:pPr marL="0" lvl="1" indent="0">
              <a:buFont typeface="Wingdings 2" pitchFamily="18" charset="2"/>
              <a:buNone/>
              <a:defRPr/>
            </a:pPr>
            <a:r>
              <a:rPr lang="en-US" sz="1200" dirty="0">
                <a:solidFill>
                  <a:srgbClr val="7030A0"/>
                </a:solidFill>
              </a:rPr>
              <a:t>	</a:t>
            </a:r>
            <a:r>
              <a:rPr lang="en-US" sz="1200" dirty="0" smtClean="0">
                <a:solidFill>
                  <a:srgbClr val="7030A0"/>
                </a:solidFill>
              </a:rPr>
              <a:t>You should check the portal, if not listed under conference rate, then DH can grant exemption</a:t>
            </a:r>
          </a:p>
          <a:p>
            <a:pPr marL="274320" lvl="1">
              <a:buFont typeface="Wingdings 2" pitchFamily="18" charset="2"/>
              <a:buChar char=""/>
              <a:defRPr/>
            </a:pPr>
            <a:r>
              <a:rPr lang="en-US" sz="1200" dirty="0" smtClean="0"/>
              <a:t>Does </a:t>
            </a:r>
            <a:r>
              <a:rPr lang="en-US" sz="1200" dirty="0"/>
              <a:t>mandatory use of the HotelPlanner portal apply to non-employee travelers such as students, prospective employees, prospective student athletics (recruits), and visitors such as lecturers or accreditation teams? </a:t>
            </a:r>
            <a:r>
              <a:rPr lang="en-US" sz="1200" dirty="0">
                <a:solidFill>
                  <a:srgbClr val="7030A0"/>
                </a:solidFill>
              </a:rPr>
              <a:t>Yes </a:t>
            </a:r>
            <a:endParaRPr lang="en-US" sz="1200" dirty="0" smtClean="0">
              <a:solidFill>
                <a:srgbClr val="7030A0"/>
              </a:solidFill>
            </a:endParaRPr>
          </a:p>
          <a:p>
            <a:pPr marL="274320" lvl="1">
              <a:buFont typeface="Wingdings 2" pitchFamily="18" charset="2"/>
              <a:buChar char=""/>
              <a:defRPr/>
            </a:pPr>
            <a:r>
              <a:rPr lang="en-US" sz="1200" dirty="0" smtClean="0"/>
              <a:t>I </a:t>
            </a:r>
            <a:r>
              <a:rPr lang="en-US" sz="1200" dirty="0"/>
              <a:t>am unable to see the correct rates in the portal they are all showing $25.00, what should I do?  </a:t>
            </a:r>
          </a:p>
          <a:p>
            <a:pPr marL="0" lvl="1" indent="0">
              <a:buFont typeface="Wingdings 2" pitchFamily="18" charset="2"/>
              <a:buNone/>
              <a:defRPr/>
            </a:pPr>
            <a:r>
              <a:rPr lang="en-US" sz="1200" dirty="0" smtClean="0">
                <a:solidFill>
                  <a:srgbClr val="7030A0"/>
                </a:solidFill>
              </a:rPr>
              <a:t>	This </a:t>
            </a:r>
            <a:r>
              <a:rPr lang="en-US" sz="1200" dirty="0">
                <a:solidFill>
                  <a:srgbClr val="7030A0"/>
                </a:solidFill>
              </a:rPr>
              <a:t>is a browser issue please contact your IT department </a:t>
            </a:r>
            <a:endParaRPr lang="en-US" sz="1200" dirty="0" smtClean="0">
              <a:solidFill>
                <a:srgbClr val="7030A0"/>
              </a:solidFill>
            </a:endParaRPr>
          </a:p>
          <a:p>
            <a:pPr marL="274320" lvl="1">
              <a:buFont typeface="Wingdings 2" pitchFamily="18" charset="2"/>
              <a:buChar char=""/>
              <a:defRPr/>
            </a:pPr>
            <a:r>
              <a:rPr lang="en-US" sz="1200" dirty="0" smtClean="0"/>
              <a:t>If </a:t>
            </a:r>
            <a:r>
              <a:rPr lang="en-US" sz="1200" dirty="0"/>
              <a:t>there were hotel reservations prior to Nov 1, 2014 do we need to cancel and rebook? </a:t>
            </a:r>
            <a:endParaRPr lang="en-US" sz="1200" dirty="0" smtClean="0"/>
          </a:p>
          <a:p>
            <a:pPr marL="0" lvl="1" indent="0">
              <a:buFont typeface="Wingdings 2" pitchFamily="18" charset="2"/>
              <a:buNone/>
              <a:defRPr/>
            </a:pPr>
            <a:r>
              <a:rPr lang="en-US" sz="1200" dirty="0" smtClean="0">
                <a:solidFill>
                  <a:srgbClr val="7030A0"/>
                </a:solidFill>
              </a:rPr>
              <a:t>	This </a:t>
            </a:r>
            <a:r>
              <a:rPr lang="en-US" sz="1200" dirty="0">
                <a:solidFill>
                  <a:srgbClr val="7030A0"/>
                </a:solidFill>
              </a:rPr>
              <a:t>is an agency </a:t>
            </a:r>
            <a:r>
              <a:rPr lang="en-US" sz="1200" dirty="0" smtClean="0">
                <a:solidFill>
                  <a:srgbClr val="7030A0"/>
                </a:solidFill>
              </a:rPr>
              <a:t>decision</a:t>
            </a:r>
          </a:p>
          <a:p>
            <a:pPr marL="274320" lvl="1">
              <a:buFont typeface="Wingdings 2" pitchFamily="18" charset="2"/>
              <a:buChar char=""/>
              <a:defRPr/>
            </a:pPr>
            <a:r>
              <a:rPr lang="en-US" sz="1200" dirty="0" smtClean="0"/>
              <a:t>How </a:t>
            </a:r>
            <a:r>
              <a:rPr lang="en-US" sz="1200" dirty="0"/>
              <a:t>does the approval process </a:t>
            </a:r>
            <a:r>
              <a:rPr lang="en-US" sz="1200" dirty="0" smtClean="0"/>
              <a:t>work?</a:t>
            </a:r>
          </a:p>
          <a:p>
            <a:pPr marL="0" lvl="1" indent="0">
              <a:buFont typeface="Wingdings 2" pitchFamily="18" charset="2"/>
              <a:buNone/>
              <a:defRPr/>
            </a:pPr>
            <a:r>
              <a:rPr lang="en-US" sz="1200" dirty="0" smtClean="0">
                <a:solidFill>
                  <a:srgbClr val="7030A0"/>
                </a:solidFill>
              </a:rPr>
              <a:t>	The traveler </a:t>
            </a:r>
            <a:r>
              <a:rPr lang="en-US" sz="1200" dirty="0">
                <a:solidFill>
                  <a:srgbClr val="7030A0"/>
                </a:solidFill>
              </a:rPr>
              <a:t>will go into the portal book their reservation, select their department and chose notify my </a:t>
            </a:r>
            <a:r>
              <a:rPr lang="en-US" sz="1200" dirty="0" smtClean="0">
                <a:solidFill>
                  <a:srgbClr val="7030A0"/>
                </a:solidFill>
              </a:rPr>
              <a:t>approver</a:t>
            </a:r>
          </a:p>
          <a:p>
            <a:pPr marL="274320" lvl="1">
              <a:buFont typeface="Wingdings 2" pitchFamily="18" charset="2"/>
              <a:buChar char=""/>
              <a:defRPr/>
            </a:pPr>
            <a:r>
              <a:rPr lang="en-US" sz="1200" dirty="0" smtClean="0"/>
              <a:t>If </a:t>
            </a:r>
            <a:r>
              <a:rPr lang="en-US" sz="1200" dirty="0"/>
              <a:t>the purchase is not pre-paid, and a CBA used, a credit card authorization form has to be completed and sent to the </a:t>
            </a:r>
            <a:r>
              <a:rPr lang="en-US" sz="1200" dirty="0" smtClean="0"/>
              <a:t>hotel </a:t>
            </a:r>
            <a:r>
              <a:rPr lang="en-US" sz="1200" dirty="0"/>
              <a:t>since the credit card will not be with the traveler.  </a:t>
            </a:r>
            <a:r>
              <a:rPr lang="en-US" sz="1200" dirty="0" smtClean="0"/>
              <a:t>Is </a:t>
            </a:r>
            <a:r>
              <a:rPr lang="en-US" sz="1200" dirty="0"/>
              <a:t>there a way to electronically send </a:t>
            </a:r>
            <a:r>
              <a:rPr lang="en-US" sz="1200" dirty="0" smtClean="0"/>
              <a:t>the credit card authorization </a:t>
            </a:r>
            <a:r>
              <a:rPr lang="en-US" sz="1200" dirty="0"/>
              <a:t>form? </a:t>
            </a:r>
            <a:endParaRPr lang="en-US" sz="1200" dirty="0" smtClean="0"/>
          </a:p>
          <a:p>
            <a:pPr marL="0" lvl="1" indent="0">
              <a:buFont typeface="Wingdings 2" pitchFamily="18" charset="2"/>
              <a:buNone/>
              <a:defRPr/>
            </a:pPr>
            <a:r>
              <a:rPr lang="en-US" sz="1200" dirty="0" smtClean="0">
                <a:solidFill>
                  <a:srgbClr val="7030A0"/>
                </a:solidFill>
              </a:rPr>
              <a:t>	Yes</a:t>
            </a:r>
            <a:r>
              <a:rPr lang="en-US" sz="1200" dirty="0">
                <a:solidFill>
                  <a:srgbClr val="7030A0"/>
                </a:solidFill>
              </a:rPr>
              <a:t>, HotelPlanners incorporates a credit card authorization form within the portal.</a:t>
            </a:r>
            <a:r>
              <a:rPr lang="en-US" sz="1200" dirty="0"/>
              <a:t>  </a:t>
            </a:r>
            <a:r>
              <a:rPr lang="en-US" sz="1200" dirty="0" smtClean="0">
                <a:solidFill>
                  <a:srgbClr val="7030A0"/>
                </a:solidFill>
              </a:rPr>
              <a:t>The </a:t>
            </a:r>
            <a:r>
              <a:rPr lang="en-US" sz="1200" dirty="0">
                <a:solidFill>
                  <a:srgbClr val="7030A0"/>
                </a:solidFill>
              </a:rPr>
              <a:t>approver will see this </a:t>
            </a:r>
            <a:r>
              <a:rPr lang="en-US" sz="1200" dirty="0" smtClean="0">
                <a:solidFill>
                  <a:srgbClr val="7030A0"/>
                </a:solidFill>
              </a:rPr>
              <a:t>	Credit </a:t>
            </a:r>
            <a:r>
              <a:rPr lang="en-US" sz="1200" dirty="0">
                <a:solidFill>
                  <a:srgbClr val="7030A0"/>
                </a:solidFill>
              </a:rPr>
              <a:t>Card form at the bottom of their confirmation </a:t>
            </a:r>
            <a:r>
              <a:rPr lang="en-US" sz="1200" dirty="0">
                <a:solidFill>
                  <a:srgbClr val="C00000"/>
                </a:solidFill>
              </a:rPr>
              <a:t>(Do not close screen or you will lose </a:t>
            </a:r>
            <a:r>
              <a:rPr lang="en-US" sz="1200" dirty="0" smtClean="0">
                <a:solidFill>
                  <a:srgbClr val="C00000"/>
                </a:solidFill>
              </a:rPr>
              <a:t>this </a:t>
            </a:r>
            <a:r>
              <a:rPr lang="en-US" sz="1200" dirty="0">
                <a:solidFill>
                  <a:srgbClr val="C00000"/>
                </a:solidFill>
              </a:rPr>
              <a:t>option)</a:t>
            </a:r>
            <a:r>
              <a:rPr lang="en-US" sz="1200" dirty="0">
                <a:solidFill>
                  <a:srgbClr val="7030A0"/>
                </a:solidFill>
              </a:rPr>
              <a:t>.  </a:t>
            </a:r>
            <a:r>
              <a:rPr lang="en-US" sz="1200" dirty="0" smtClean="0">
                <a:solidFill>
                  <a:srgbClr val="7030A0"/>
                </a:solidFill>
              </a:rPr>
              <a:t>The </a:t>
            </a:r>
            <a:r>
              <a:rPr lang="en-US" sz="1200" dirty="0">
                <a:solidFill>
                  <a:srgbClr val="7030A0"/>
                </a:solidFill>
              </a:rPr>
              <a:t>cc form </a:t>
            </a:r>
            <a:r>
              <a:rPr lang="en-US" sz="1200" dirty="0" smtClean="0">
                <a:solidFill>
                  <a:srgbClr val="7030A0"/>
                </a:solidFill>
              </a:rPr>
              <a:t>	can </a:t>
            </a:r>
            <a:r>
              <a:rPr lang="en-US" sz="1200" dirty="0">
                <a:solidFill>
                  <a:srgbClr val="7030A0"/>
                </a:solidFill>
              </a:rPr>
              <a:t>be saved to the approver computer, printed, and sent electronically to the hotel. It is </a:t>
            </a:r>
            <a:r>
              <a:rPr lang="en-US" sz="1200" dirty="0" smtClean="0">
                <a:solidFill>
                  <a:srgbClr val="7030A0"/>
                </a:solidFill>
              </a:rPr>
              <a:t>suggested </a:t>
            </a:r>
            <a:r>
              <a:rPr lang="en-US" sz="1200" dirty="0">
                <a:solidFill>
                  <a:srgbClr val="7030A0"/>
                </a:solidFill>
              </a:rPr>
              <a:t>that you call the </a:t>
            </a:r>
            <a:r>
              <a:rPr lang="en-US" sz="1200" dirty="0" smtClean="0">
                <a:solidFill>
                  <a:srgbClr val="7030A0"/>
                </a:solidFill>
              </a:rPr>
              <a:t>	hotel </a:t>
            </a:r>
            <a:r>
              <a:rPr lang="en-US" sz="1200" dirty="0">
                <a:solidFill>
                  <a:srgbClr val="7030A0"/>
                </a:solidFill>
              </a:rPr>
              <a:t>to assure they have received the cc form and not misplaced the form.  </a:t>
            </a:r>
            <a:endParaRPr lang="en-US" sz="1200" dirty="0" smtClean="0">
              <a:solidFill>
                <a:srgbClr val="7030A0"/>
              </a:solidFill>
            </a:endParaRPr>
          </a:p>
          <a:p>
            <a:pPr marL="274320" lvl="1">
              <a:buFont typeface="Wingdings 2" pitchFamily="18" charset="2"/>
              <a:buChar char=""/>
              <a:defRPr/>
            </a:pPr>
            <a:r>
              <a:rPr lang="en-US" sz="1200" dirty="0" smtClean="0"/>
              <a:t>Regarding </a:t>
            </a:r>
            <a:r>
              <a:rPr lang="en-US" sz="1200" dirty="0"/>
              <a:t>the </a:t>
            </a:r>
            <a:r>
              <a:rPr lang="en-US" sz="1200" dirty="0" smtClean="0"/>
              <a:t>credit card authorization </a:t>
            </a:r>
            <a:r>
              <a:rPr lang="en-US" sz="1200" dirty="0"/>
              <a:t>forms, do all hotels accept the generic hotel planner form? </a:t>
            </a:r>
            <a:endParaRPr lang="en-US" sz="1200" dirty="0" smtClean="0"/>
          </a:p>
          <a:p>
            <a:pPr marL="0" lvl="1" indent="0">
              <a:buFont typeface="Wingdings 2" pitchFamily="18" charset="2"/>
              <a:buNone/>
              <a:defRPr/>
            </a:pPr>
            <a:r>
              <a:rPr lang="en-US" sz="1200" dirty="0" smtClean="0">
                <a:solidFill>
                  <a:srgbClr val="7030A0"/>
                </a:solidFill>
              </a:rPr>
              <a:t>	If </a:t>
            </a:r>
            <a:r>
              <a:rPr lang="en-US" sz="1200" dirty="0">
                <a:solidFill>
                  <a:srgbClr val="7030A0"/>
                </a:solidFill>
              </a:rPr>
              <a:t>you encounter a hotel not accepting this form please contact Pat Smith at 1-800-760-7718 </a:t>
            </a:r>
            <a:r>
              <a:rPr lang="en-US" sz="1200" dirty="0" smtClean="0">
                <a:solidFill>
                  <a:srgbClr val="7030A0"/>
                </a:solidFill>
              </a:rPr>
              <a:t>x739</a:t>
            </a:r>
          </a:p>
          <a:p>
            <a:pPr marL="274320" lvl="1">
              <a:buFont typeface="Wingdings 2" pitchFamily="18" charset="2"/>
              <a:buChar char=""/>
              <a:defRPr/>
            </a:pPr>
            <a:r>
              <a:rPr lang="en-US" sz="1200" dirty="0" smtClean="0"/>
              <a:t>Are </a:t>
            </a:r>
            <a:r>
              <a:rPr lang="en-US" sz="1200" dirty="0"/>
              <a:t>fax numbers on HotelPlanner’s generated CC authorization forms correct? </a:t>
            </a:r>
            <a:endParaRPr lang="en-US" sz="1200" dirty="0" smtClean="0"/>
          </a:p>
          <a:p>
            <a:pPr marL="0" lvl="1" indent="0">
              <a:buFont typeface="Wingdings 2" pitchFamily="18" charset="2"/>
              <a:buNone/>
              <a:defRPr/>
            </a:pPr>
            <a:r>
              <a:rPr lang="en-US" sz="1200" dirty="0" smtClean="0">
                <a:solidFill>
                  <a:srgbClr val="7030A0"/>
                </a:solidFill>
              </a:rPr>
              <a:t>	The </a:t>
            </a:r>
            <a:r>
              <a:rPr lang="en-US" sz="1200" dirty="0">
                <a:solidFill>
                  <a:srgbClr val="7030A0"/>
                </a:solidFill>
              </a:rPr>
              <a:t>fax number are supplied in the system by the hotels. A hotel may have several fax numbers for the hotel, you </a:t>
            </a:r>
            <a:r>
              <a:rPr lang="en-US" sz="1200" dirty="0" smtClean="0">
                <a:solidFill>
                  <a:srgbClr val="7030A0"/>
                </a:solidFill>
              </a:rPr>
              <a:t>	may </a:t>
            </a:r>
            <a:r>
              <a:rPr lang="en-US" sz="1200" dirty="0">
                <a:solidFill>
                  <a:srgbClr val="7030A0"/>
                </a:solidFill>
              </a:rPr>
              <a:t>find that a desk clerk will ask you to fax it to an alternate number. If you find any hotel that does not accept the </a:t>
            </a:r>
            <a:r>
              <a:rPr lang="en-US" sz="1200" dirty="0" smtClean="0">
                <a:solidFill>
                  <a:srgbClr val="7030A0"/>
                </a:solidFill>
              </a:rPr>
              <a:t>	cc </a:t>
            </a:r>
            <a:r>
              <a:rPr lang="en-US" sz="1200" dirty="0">
                <a:solidFill>
                  <a:srgbClr val="7030A0"/>
                </a:solidFill>
              </a:rPr>
              <a:t>within our portal please contact Pat Smith at 1-800-760-7718 x739 </a:t>
            </a:r>
            <a:endParaRPr lang="en-US" sz="1200" dirty="0" smtClean="0">
              <a:solidFill>
                <a:srgbClr val="7030A0"/>
              </a:solidFill>
            </a:endParaRPr>
          </a:p>
          <a:p>
            <a:pPr marL="274320" lvl="1">
              <a:buFont typeface="Wingdings 2" pitchFamily="18" charset="2"/>
              <a:buChar char=""/>
              <a:defRPr/>
            </a:pPr>
            <a:r>
              <a:rPr lang="en-US" sz="1200" dirty="0" smtClean="0"/>
              <a:t>Will </a:t>
            </a:r>
            <a:r>
              <a:rPr lang="en-US" sz="1200" dirty="0"/>
              <a:t>the approver receive an email of the receipt for a guest when checking out of a hotel which was paid on a CBA? </a:t>
            </a:r>
            <a:endParaRPr lang="en-US" sz="1200" dirty="0" smtClean="0"/>
          </a:p>
          <a:p>
            <a:pPr marL="0" lvl="1" indent="0">
              <a:buFont typeface="Wingdings 2" pitchFamily="18" charset="2"/>
              <a:buNone/>
              <a:defRPr/>
            </a:pPr>
            <a:r>
              <a:rPr lang="en-US" sz="1200" dirty="0">
                <a:solidFill>
                  <a:srgbClr val="7030A0"/>
                </a:solidFill>
              </a:rPr>
              <a:t>	</a:t>
            </a:r>
            <a:r>
              <a:rPr lang="en-US" sz="1200" dirty="0" smtClean="0">
                <a:solidFill>
                  <a:srgbClr val="7030A0"/>
                </a:solidFill>
              </a:rPr>
              <a:t>Yes- </a:t>
            </a:r>
            <a:r>
              <a:rPr lang="en-US" sz="1200" dirty="0">
                <a:solidFill>
                  <a:srgbClr val="7030A0"/>
                </a:solidFill>
              </a:rPr>
              <a:t>the approver and traveler will be sent a copy, but only when being pre-paid.  This has been the case with the </a:t>
            </a:r>
            <a:r>
              <a:rPr lang="en-US" sz="1200" dirty="0" smtClean="0">
                <a:solidFill>
                  <a:srgbClr val="7030A0"/>
                </a:solidFill>
              </a:rPr>
              <a:t>	approval </a:t>
            </a:r>
            <a:r>
              <a:rPr lang="en-US" sz="1200" dirty="0">
                <a:solidFill>
                  <a:srgbClr val="7030A0"/>
                </a:solidFill>
              </a:rPr>
              <a:t>process.     </a:t>
            </a:r>
          </a:p>
          <a:p>
            <a:pPr marL="274320" lvl="1">
              <a:buFont typeface="Wingdings 2" pitchFamily="18" charset="2"/>
              <a:buChar char=""/>
              <a:defRPr/>
            </a:pPr>
            <a:r>
              <a:rPr lang="en-US" sz="1200" dirty="0" smtClean="0"/>
              <a:t>When </a:t>
            </a:r>
            <a:r>
              <a:rPr lang="en-US" sz="1200" dirty="0"/>
              <a:t>a reservation is prepaid, is state sales tax removed for Louisiana hotels?  </a:t>
            </a:r>
            <a:endParaRPr lang="en-US" sz="1200" dirty="0" smtClean="0"/>
          </a:p>
          <a:p>
            <a:pPr marL="0" lvl="1" indent="0">
              <a:buFont typeface="Wingdings 2" pitchFamily="18" charset="2"/>
              <a:buNone/>
              <a:defRPr/>
            </a:pPr>
            <a:r>
              <a:rPr lang="en-US" sz="1200" dirty="0" smtClean="0">
                <a:solidFill>
                  <a:srgbClr val="7030A0"/>
                </a:solidFill>
              </a:rPr>
              <a:t>	The </a:t>
            </a:r>
            <a:r>
              <a:rPr lang="en-US" sz="1200" dirty="0">
                <a:solidFill>
                  <a:srgbClr val="7030A0"/>
                </a:solidFill>
              </a:rPr>
              <a:t>portal does not charge taxes on pre-paid reservation, however for reservation that are paid for at the hotel, a tax </a:t>
            </a:r>
            <a:r>
              <a:rPr lang="en-US" sz="1200" dirty="0" smtClean="0">
                <a:solidFill>
                  <a:srgbClr val="7030A0"/>
                </a:solidFill>
              </a:rPr>
              <a:t>	exempt </a:t>
            </a:r>
            <a:r>
              <a:rPr lang="en-US" sz="1200" dirty="0">
                <a:solidFill>
                  <a:srgbClr val="7030A0"/>
                </a:solidFill>
              </a:rPr>
              <a:t>form must be presented by the traveler in order to be exempt from state taxes.  It is important to present the </a:t>
            </a:r>
            <a:r>
              <a:rPr lang="en-US" sz="1200" dirty="0" smtClean="0">
                <a:solidFill>
                  <a:srgbClr val="7030A0"/>
                </a:solidFill>
              </a:rPr>
              <a:t>	tax </a:t>
            </a:r>
            <a:r>
              <a:rPr lang="en-US" sz="1200" dirty="0">
                <a:solidFill>
                  <a:srgbClr val="7030A0"/>
                </a:solidFill>
              </a:rPr>
              <a:t>exempt at check in, as the hotel is not obligated to refund taxes after check out</a:t>
            </a:r>
          </a:p>
          <a:p>
            <a:pPr marL="0" indent="0">
              <a:buFont typeface="Wingdings 2" pitchFamily="18" charset="2"/>
              <a:buNone/>
              <a:defRPr/>
            </a:pPr>
            <a:endParaRPr lang="en-US"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defRPr/>
            </a:pPr>
            <a:r>
              <a:rPr lang="en-US" dirty="0" smtClean="0">
                <a:solidFill>
                  <a:srgbClr val="7030A0"/>
                </a:solidFill>
              </a:rPr>
              <a:t>Lodging/Meals with Family</a:t>
            </a:r>
            <a:endParaRPr lang="en-US" dirty="0">
              <a:solidFill>
                <a:srgbClr val="7030A0"/>
              </a:solidFill>
            </a:endParaRPr>
          </a:p>
        </p:txBody>
      </p:sp>
      <p:graphicFrame>
        <p:nvGraphicFramePr>
          <p:cNvPr id="4" name="Diagram 3"/>
          <p:cNvGraphicFramePr/>
          <p:nvPr/>
        </p:nvGraphicFramePr>
        <p:xfrm>
          <a:off x="228600" y="1371600"/>
          <a:ext cx="8763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228600"/>
            <a:ext cx="7772400" cy="1143000"/>
          </a:xfrm>
        </p:spPr>
        <p:txBody>
          <a:bodyPr/>
          <a:lstStyle/>
          <a:p>
            <a:pPr eaLnBrk="1" fontAlgn="auto" hangingPunct="1">
              <a:spcAft>
                <a:spcPts val="0"/>
              </a:spcAft>
              <a:defRPr/>
            </a:pPr>
            <a:r>
              <a:rPr lang="en-US" dirty="0" smtClean="0">
                <a:solidFill>
                  <a:srgbClr val="7030A0"/>
                </a:solidFill>
                <a:latin typeface="Bookman Old Style" pitchFamily="18" charset="0"/>
              </a:rPr>
              <a:t>MISCELLANEOUS EXPENSE</a:t>
            </a:r>
            <a:endParaRPr lang="en-US" dirty="0" smtClean="0">
              <a:solidFill>
                <a:srgbClr val="7030A0"/>
              </a:solidFill>
            </a:endParaRPr>
          </a:p>
        </p:txBody>
      </p:sp>
      <p:sp>
        <p:nvSpPr>
          <p:cNvPr id="54275" name="Rectangle 3"/>
          <p:cNvSpPr>
            <a:spLocks noGrp="1" noChangeArrowheads="1"/>
          </p:cNvSpPr>
          <p:nvPr>
            <p:ph idx="1"/>
          </p:nvPr>
        </p:nvSpPr>
        <p:spPr>
          <a:xfrm>
            <a:off x="685800" y="1676400"/>
            <a:ext cx="7772400" cy="4876800"/>
          </a:xfrm>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2"/>
              <a:buChar char=""/>
              <a:defRPr/>
            </a:pPr>
            <a:r>
              <a:rPr lang="en-US" sz="2400" b="1" dirty="0" smtClean="0">
                <a:solidFill>
                  <a:srgbClr val="7030A0"/>
                </a:solidFill>
              </a:rPr>
              <a:t>COMMUNICATION EXPENSES						- BUSINESS							- PERSONAL</a:t>
            </a:r>
          </a:p>
          <a:p>
            <a:pPr marL="548640" indent="-411480" eaLnBrk="1" fontAlgn="auto" hangingPunct="1">
              <a:lnSpc>
                <a:spcPct val="80000"/>
              </a:lnSpc>
              <a:spcAft>
                <a:spcPts val="0"/>
              </a:spcAft>
              <a:buClr>
                <a:schemeClr val="tx1">
                  <a:shade val="95000"/>
                </a:schemeClr>
              </a:buClr>
              <a:buFont typeface="Wingdings 2"/>
              <a:buChar char=""/>
              <a:defRPr/>
            </a:pPr>
            <a:r>
              <a:rPr lang="en-US" sz="2400" b="1" dirty="0" smtClean="0">
                <a:solidFill>
                  <a:srgbClr val="7030A0"/>
                </a:solidFill>
              </a:rPr>
              <a:t>INTERNET CHARGES</a:t>
            </a:r>
          </a:p>
          <a:p>
            <a:pPr marL="548640" indent="-411480" eaLnBrk="1" fontAlgn="auto" hangingPunct="1">
              <a:lnSpc>
                <a:spcPct val="80000"/>
              </a:lnSpc>
              <a:spcAft>
                <a:spcPts val="0"/>
              </a:spcAft>
              <a:buClr>
                <a:schemeClr val="tx1">
                  <a:shade val="95000"/>
                </a:schemeClr>
              </a:buClr>
              <a:buFont typeface="Wingdings 2"/>
              <a:buChar char=""/>
              <a:defRPr/>
            </a:pPr>
            <a:r>
              <a:rPr lang="en-US" sz="2400" b="1" dirty="0" smtClean="0">
                <a:solidFill>
                  <a:srgbClr val="7030A0"/>
                </a:solidFill>
              </a:rPr>
              <a:t>TIPS  FOR  BAGGAGE:</a:t>
            </a:r>
          </a:p>
          <a:p>
            <a:pPr marL="548640" indent="-411480" eaLnBrk="1" fontAlgn="auto" hangingPunct="1">
              <a:lnSpc>
                <a:spcPct val="80000"/>
              </a:lnSpc>
              <a:spcAft>
                <a:spcPts val="0"/>
              </a:spcAft>
              <a:buClr>
                <a:schemeClr val="tx1">
                  <a:shade val="95000"/>
                </a:schemeClr>
              </a:buClr>
              <a:buFont typeface="Wingdings 2"/>
              <a:buNone/>
              <a:defRPr/>
            </a:pPr>
            <a:r>
              <a:rPr lang="en-US" sz="2400" b="1" dirty="0" smtClean="0">
                <a:solidFill>
                  <a:srgbClr val="7030A0"/>
                </a:solidFill>
              </a:rPr>
              <a:t>		*HOTEL-  $3 Max per hotel check-in and $3 per 		   hotel check-out</a:t>
            </a:r>
          </a:p>
          <a:p>
            <a:pPr marL="548640" indent="-411480" eaLnBrk="1" fontAlgn="auto" hangingPunct="1">
              <a:lnSpc>
                <a:spcPct val="80000"/>
              </a:lnSpc>
              <a:spcAft>
                <a:spcPts val="0"/>
              </a:spcAft>
              <a:buClr>
                <a:schemeClr val="tx1">
                  <a:shade val="95000"/>
                </a:schemeClr>
              </a:buClr>
              <a:buFont typeface="Wingdings 2"/>
              <a:buNone/>
              <a:defRPr/>
            </a:pPr>
            <a:r>
              <a:rPr lang="en-US" sz="2400" b="1" dirty="0" smtClean="0">
                <a:solidFill>
                  <a:srgbClr val="7030A0"/>
                </a:solidFill>
              </a:rPr>
              <a:t>		*AIRPORT-  $3 Max per outbound departure </a:t>
            </a:r>
          </a:p>
          <a:p>
            <a:pPr marL="548640" indent="-411480" eaLnBrk="1" fontAlgn="auto" hangingPunct="1">
              <a:lnSpc>
                <a:spcPct val="80000"/>
              </a:lnSpc>
              <a:spcAft>
                <a:spcPts val="0"/>
              </a:spcAft>
              <a:buClr>
                <a:schemeClr val="tx1">
                  <a:shade val="95000"/>
                </a:schemeClr>
              </a:buClr>
              <a:buFont typeface="Wingdings 2"/>
              <a:buNone/>
              <a:defRPr/>
            </a:pPr>
            <a:r>
              <a:rPr lang="en-US" sz="2400" b="1" dirty="0" smtClean="0">
                <a:solidFill>
                  <a:srgbClr val="7030A0"/>
                </a:solidFill>
              </a:rPr>
              <a:t>		  and $3 per in-bound trip</a:t>
            </a:r>
          </a:p>
          <a:p>
            <a:pPr marL="548640" indent="-411480" eaLnBrk="1" fontAlgn="auto" hangingPunct="1">
              <a:lnSpc>
                <a:spcPct val="80000"/>
              </a:lnSpc>
              <a:spcAft>
                <a:spcPts val="0"/>
              </a:spcAft>
              <a:buClr>
                <a:schemeClr val="tx1">
                  <a:shade val="95000"/>
                </a:schemeClr>
              </a:buClr>
              <a:buFont typeface="Wingdings 2"/>
              <a:buChar char=""/>
              <a:defRPr/>
            </a:pPr>
            <a:r>
              <a:rPr lang="en-US" sz="2400" b="1" dirty="0" smtClean="0">
                <a:solidFill>
                  <a:srgbClr val="7030A0"/>
                </a:solidFill>
              </a:rPr>
              <a:t>LUGGAGE ALLOWANCES:</a:t>
            </a:r>
          </a:p>
          <a:p>
            <a:pPr marL="548640" indent="-411480" eaLnBrk="1" fontAlgn="auto" hangingPunct="1">
              <a:lnSpc>
                <a:spcPct val="80000"/>
              </a:lnSpc>
              <a:spcAft>
                <a:spcPts val="0"/>
              </a:spcAft>
              <a:buClr>
                <a:schemeClr val="tx1">
                  <a:shade val="95000"/>
                </a:schemeClr>
              </a:buClr>
              <a:buFont typeface="Wingdings" pitchFamily="2" charset="2"/>
              <a:buNone/>
              <a:defRPr/>
            </a:pPr>
            <a:r>
              <a:rPr lang="en-US" sz="2400" b="1" dirty="0" smtClean="0">
                <a:solidFill>
                  <a:srgbClr val="7030A0"/>
                </a:solidFill>
              </a:rPr>
              <a:t>		Department Head may approve reimbursement 	for first checked bag for trip of 5 days or less </a:t>
            </a:r>
          </a:p>
          <a:p>
            <a:pPr marL="548640" indent="-411480" eaLnBrk="1" fontAlgn="auto" hangingPunct="1">
              <a:lnSpc>
                <a:spcPct val="80000"/>
              </a:lnSpc>
              <a:spcAft>
                <a:spcPts val="0"/>
              </a:spcAft>
              <a:buClr>
                <a:schemeClr val="tx1">
                  <a:shade val="95000"/>
                </a:schemeClr>
              </a:buClr>
              <a:buFont typeface="Wingdings" pitchFamily="2" charset="2"/>
              <a:buNone/>
              <a:defRPr/>
            </a:pPr>
            <a:r>
              <a:rPr lang="en-US" sz="2400" b="1" dirty="0" smtClean="0">
                <a:solidFill>
                  <a:srgbClr val="7030A0"/>
                </a:solidFill>
              </a:rPr>
              <a:t>		and second bag for trip of 6-10 days.  	Additional baggage required by agency – </a:t>
            </a:r>
          </a:p>
          <a:p>
            <a:pPr marL="548640" indent="-411480" eaLnBrk="1" fontAlgn="auto" hangingPunct="1">
              <a:lnSpc>
                <a:spcPct val="80000"/>
              </a:lnSpc>
              <a:spcAft>
                <a:spcPts val="0"/>
              </a:spcAft>
              <a:buClr>
                <a:schemeClr val="tx1">
                  <a:shade val="95000"/>
                </a:schemeClr>
              </a:buClr>
              <a:buFont typeface="Wingdings" pitchFamily="2" charset="2"/>
              <a:buNone/>
              <a:defRPr/>
            </a:pPr>
            <a:r>
              <a:rPr lang="en-US" sz="2400" b="1" dirty="0" smtClean="0">
                <a:solidFill>
                  <a:srgbClr val="FFFFFF"/>
                </a:solidFill>
              </a:rPr>
              <a:t>				</a:t>
            </a:r>
            <a:r>
              <a:rPr lang="en-US" sz="2400" b="1" dirty="0" smtClean="0">
                <a:solidFill>
                  <a:srgbClr val="800000"/>
                </a:solidFill>
              </a:rPr>
              <a:t>Receipt Required.</a:t>
            </a:r>
            <a:r>
              <a:rPr lang="en-US" sz="1800" dirty="0" smtClean="0">
                <a:solidFill>
                  <a:srgbClr val="800000"/>
                </a:solidFill>
              </a:rPr>
              <a:t>	</a:t>
            </a:r>
            <a:r>
              <a:rPr lang="en-US" sz="1800" dirty="0" smtClean="0">
                <a:solidFill>
                  <a:srgbClr val="FFFFFF"/>
                </a:solidFill>
              </a:rPr>
              <a:t>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0" descr="C:\Users\ttoups\AppData\Local\Microsoft\Windows\Temporary Internet Files\Content.IE5\M8XQR174\MC900383958[1].wmf"/>
          <p:cNvPicPr>
            <a:picLocks noChangeAspect="1" noChangeArrowheads="1"/>
          </p:cNvPicPr>
          <p:nvPr/>
        </p:nvPicPr>
        <p:blipFill>
          <a:blip r:embed="rId2" cstate="print"/>
          <a:srcRect/>
          <a:stretch>
            <a:fillRect/>
          </a:stretch>
        </p:blipFill>
        <p:spPr bwMode="auto">
          <a:xfrm>
            <a:off x="2209800" y="1676400"/>
            <a:ext cx="4405313" cy="357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Users\ttoups\Desktop\Capture.PNG"/>
          <p:cNvPicPr>
            <a:picLocks noChangeAspect="1" noChangeArrowheads="1"/>
          </p:cNvPicPr>
          <p:nvPr/>
        </p:nvPicPr>
        <p:blipFill>
          <a:blip r:embed="rId2" cstate="print"/>
          <a:srcRect/>
          <a:stretch>
            <a:fillRect/>
          </a:stretch>
        </p:blipFill>
        <p:spPr bwMode="auto">
          <a:xfrm>
            <a:off x="304800" y="814388"/>
            <a:ext cx="8610600" cy="5891212"/>
          </a:xfrm>
          <a:prstGeom prst="rect">
            <a:avLst/>
          </a:prstGeom>
          <a:noFill/>
          <a:ln w="9525">
            <a:noFill/>
            <a:miter lim="800000"/>
            <a:headEnd/>
            <a:tailEnd/>
          </a:ln>
        </p:spPr>
      </p:pic>
      <p:sp>
        <p:nvSpPr>
          <p:cNvPr id="5123" name="Rectangle 3"/>
          <p:cNvSpPr>
            <a:spLocks noChangeArrowheads="1"/>
          </p:cNvSpPr>
          <p:nvPr/>
        </p:nvSpPr>
        <p:spPr bwMode="auto">
          <a:xfrm>
            <a:off x="990600" y="0"/>
            <a:ext cx="7467600" cy="646113"/>
          </a:xfrm>
          <a:prstGeom prst="rect">
            <a:avLst/>
          </a:prstGeom>
          <a:noFill/>
          <a:ln w="9525">
            <a:noFill/>
            <a:miter lim="800000"/>
            <a:headEnd/>
            <a:tailEnd/>
          </a:ln>
        </p:spPr>
        <p:txBody>
          <a:bodyPr>
            <a:spAutoFit/>
          </a:bodyPr>
          <a:lstStyle/>
          <a:p>
            <a:pPr eaLnBrk="1" hangingPunct="1"/>
            <a:r>
              <a:rPr lang="en-US" altLang="en-US"/>
              <a:t>www.doa.louisiana.gov/osp/travel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668338" y="3732213"/>
            <a:ext cx="247650" cy="244475"/>
          </a:xfrm>
          <a:prstGeom prst="rect">
            <a:avLst/>
          </a:prstGeom>
          <a:noFill/>
          <a:ln w="9525">
            <a:noFill/>
            <a:miter lim="800000"/>
            <a:headEnd/>
            <a:tailEnd/>
          </a:ln>
        </p:spPr>
        <p:txBody>
          <a:bodyPr wrap="none">
            <a:spAutoFit/>
          </a:bodyPr>
          <a:lstStyle/>
          <a:p>
            <a:r>
              <a:rPr lang="en-US" altLang="en-US" sz="1000" b="0">
                <a:solidFill>
                  <a:schemeClr val="bg1"/>
                </a:solidFill>
              </a:rPr>
              <a:t>. </a:t>
            </a:r>
          </a:p>
        </p:txBody>
      </p:sp>
      <p:sp>
        <p:nvSpPr>
          <p:cNvPr id="6147" name="TextBox 11"/>
          <p:cNvSpPr txBox="1">
            <a:spLocks noChangeArrowheads="1"/>
          </p:cNvSpPr>
          <p:nvPr/>
        </p:nvSpPr>
        <p:spPr bwMode="auto">
          <a:xfrm>
            <a:off x="0" y="0"/>
            <a:ext cx="9144000" cy="7416800"/>
          </a:xfrm>
          <a:prstGeom prst="rect">
            <a:avLst/>
          </a:prstGeom>
          <a:noFill/>
          <a:ln w="9525">
            <a:noFill/>
            <a:miter lim="800000"/>
            <a:headEnd/>
            <a:tailEnd/>
          </a:ln>
        </p:spPr>
        <p:txBody>
          <a:bodyPr>
            <a:spAutoFit/>
          </a:bodyPr>
          <a:lstStyle/>
          <a:p>
            <a:pPr algn="ctr" eaLnBrk="1" hangingPunct="1"/>
            <a:r>
              <a:rPr lang="en-US" altLang="en-US" sz="2400">
                <a:solidFill>
                  <a:srgbClr val="7030A0"/>
                </a:solidFill>
              </a:rPr>
              <a:t>CONTRACTED  TRAVEL   AGENCY</a:t>
            </a:r>
          </a:p>
          <a:p>
            <a:pPr algn="ctr" eaLnBrk="1" hangingPunct="1"/>
            <a:endParaRPr lang="en-US" altLang="en-US" sz="1800">
              <a:solidFill>
                <a:srgbClr val="7030A0"/>
              </a:solidFill>
            </a:endParaRPr>
          </a:p>
          <a:p>
            <a:pPr algn="ctr" eaLnBrk="1" hangingPunct="1"/>
            <a:endParaRPr lang="en-US" altLang="en-US" sz="1800">
              <a:solidFill>
                <a:srgbClr val="7030A0"/>
              </a:solidFill>
            </a:endParaRPr>
          </a:p>
          <a:p>
            <a:pPr algn="ctr" eaLnBrk="1" hangingPunct="1"/>
            <a:r>
              <a:rPr lang="en-US" altLang="en-US" sz="1800">
                <a:solidFill>
                  <a:srgbClr val="7030A0"/>
                </a:solidFill>
              </a:rPr>
              <a:t>SHORT’S TRAVEL MANAGEMENT</a:t>
            </a:r>
          </a:p>
          <a:p>
            <a:pPr algn="ctr" eaLnBrk="1" hangingPunct="1"/>
            <a:r>
              <a:rPr lang="en-US" altLang="en-US" sz="1800">
                <a:solidFill>
                  <a:srgbClr val="7030A0"/>
                </a:solidFill>
              </a:rPr>
              <a:t>TOLL FREE:  888-846-6810</a:t>
            </a:r>
          </a:p>
          <a:p>
            <a:pPr algn="ctr" eaLnBrk="1" hangingPunct="1"/>
            <a:r>
              <a:rPr lang="en-US" altLang="en-US" sz="1800">
                <a:solidFill>
                  <a:srgbClr val="7030A0"/>
                </a:solidFill>
              </a:rPr>
              <a:t>EMAIL: STATE@SHORTSTRAVEL.COM</a:t>
            </a:r>
          </a:p>
          <a:p>
            <a:pPr algn="ctr" eaLnBrk="1" hangingPunct="1"/>
            <a:r>
              <a:rPr lang="en-US" altLang="en-US" sz="1800">
                <a:solidFill>
                  <a:srgbClr val="7030A0"/>
                </a:solidFill>
              </a:rPr>
              <a:t>WEBSITE: </a:t>
            </a:r>
            <a:r>
              <a:rPr lang="en-US" altLang="en-US" sz="1800">
                <a:solidFill>
                  <a:srgbClr val="7030A0"/>
                </a:solidFill>
                <a:hlinkClick r:id="rId3"/>
              </a:rPr>
              <a:t>WWW.SHORTSTRAVEL.COM/LA</a:t>
            </a:r>
            <a:endParaRPr lang="en-US" altLang="en-US" sz="1800">
              <a:solidFill>
                <a:srgbClr val="7030A0"/>
              </a:solidFill>
            </a:endParaRPr>
          </a:p>
          <a:p>
            <a:pPr algn="ctr" eaLnBrk="1" hangingPunct="1"/>
            <a:endParaRPr lang="en-US" altLang="en-US" sz="2000">
              <a:solidFill>
                <a:srgbClr val="7030A0"/>
              </a:solidFill>
            </a:endParaRPr>
          </a:p>
          <a:p>
            <a:pPr algn="ctr" eaLnBrk="1" hangingPunct="1"/>
            <a:r>
              <a:rPr lang="en-US" altLang="en-US" sz="2000">
                <a:solidFill>
                  <a:srgbClr val="7030A0"/>
                </a:solidFill>
              </a:rPr>
              <a:t>AFTER HOURS SERVICE</a:t>
            </a:r>
          </a:p>
          <a:p>
            <a:pPr algn="ctr" eaLnBrk="1" hangingPunct="1"/>
            <a:r>
              <a:rPr lang="en-US" altLang="en-US" sz="2000">
                <a:solidFill>
                  <a:srgbClr val="7030A0"/>
                </a:solidFill>
              </a:rPr>
              <a:t>(AFTER 5:00 PM AND ON WEEKENDS)</a:t>
            </a:r>
          </a:p>
          <a:p>
            <a:pPr algn="ctr" eaLnBrk="1" hangingPunct="1"/>
            <a:r>
              <a:rPr lang="en-US" altLang="en-US" sz="2000">
                <a:solidFill>
                  <a:srgbClr val="7030A0"/>
                </a:solidFill>
              </a:rPr>
              <a:t>888-846-6810</a:t>
            </a:r>
          </a:p>
          <a:p>
            <a:pPr algn="ctr" eaLnBrk="1" hangingPunct="1"/>
            <a:r>
              <a:rPr lang="en-US" altLang="en-US" sz="2000">
                <a:solidFill>
                  <a:srgbClr val="7030A0"/>
                </a:solidFill>
              </a:rPr>
              <a:t>PLEASE NOTE THAT THERE IS A $15 CHARGE </a:t>
            </a:r>
          </a:p>
          <a:p>
            <a:pPr algn="ctr" eaLnBrk="1" hangingPunct="1"/>
            <a:r>
              <a:rPr lang="en-US" altLang="en-US" sz="2000">
                <a:solidFill>
                  <a:srgbClr val="7030A0"/>
                </a:solidFill>
              </a:rPr>
              <a:t>PER CALL FOR AFTER HOUR SERVICES</a:t>
            </a:r>
          </a:p>
          <a:p>
            <a:pPr algn="ctr" eaLnBrk="1" hangingPunct="1"/>
            <a:endParaRPr lang="en-US" altLang="en-US" sz="2400">
              <a:solidFill>
                <a:srgbClr val="7030A0"/>
              </a:solidFill>
            </a:endParaRPr>
          </a:p>
          <a:p>
            <a:pPr algn="ctr" eaLnBrk="1" hangingPunct="1"/>
            <a:r>
              <a:rPr lang="en-US" altLang="en-US" sz="1800">
                <a:solidFill>
                  <a:srgbClr val="7030A0"/>
                </a:solidFill>
              </a:rPr>
              <a:t>(Agency will have final decision on reimbursement of this charge, which should depend on reason for call.  i.e. true emergency and not to check on flight time, hotel information, etc.)</a:t>
            </a:r>
          </a:p>
          <a:p>
            <a:pPr algn="ctr" eaLnBrk="1" hangingPunct="1"/>
            <a:endParaRPr lang="en-US" altLang="en-US" sz="1800">
              <a:solidFill>
                <a:srgbClr val="7030A0"/>
              </a:solidFill>
            </a:endParaRPr>
          </a:p>
          <a:p>
            <a:pPr algn="ctr" eaLnBrk="1" hangingPunct="1"/>
            <a:r>
              <a:rPr lang="en-US" altLang="en-US" sz="1800">
                <a:solidFill>
                  <a:srgbClr val="7030A0"/>
                </a:solidFill>
              </a:rPr>
              <a:t>TRUE NORTH TRAVEL SOLUTIONS</a:t>
            </a:r>
          </a:p>
          <a:p>
            <a:pPr algn="ctr" eaLnBrk="1" hangingPunct="1"/>
            <a:r>
              <a:rPr lang="en-US" altLang="en-US" sz="1800">
                <a:solidFill>
                  <a:srgbClr val="7030A0"/>
                </a:solidFill>
              </a:rPr>
              <a:t>**MOTOR COACH TRAVEL ONLY</a:t>
            </a:r>
          </a:p>
          <a:p>
            <a:pPr algn="ctr" eaLnBrk="1" hangingPunct="1"/>
            <a:r>
              <a:rPr lang="en-US" altLang="en-US" sz="1800">
                <a:solidFill>
                  <a:srgbClr val="7030A0"/>
                </a:solidFill>
              </a:rPr>
              <a:t>DIRECT: 312-698-8991</a:t>
            </a:r>
          </a:p>
          <a:p>
            <a:pPr algn="ctr" eaLnBrk="1" hangingPunct="1"/>
            <a:r>
              <a:rPr lang="en-US" altLang="en-US" sz="1800">
                <a:solidFill>
                  <a:srgbClr val="7030A0"/>
                </a:solidFill>
              </a:rPr>
              <a:t>FAX: 312-284-4802</a:t>
            </a:r>
          </a:p>
          <a:p>
            <a:pPr algn="ctr" eaLnBrk="1" hangingPunct="1"/>
            <a:r>
              <a:rPr lang="en-US" altLang="en-US" sz="1800">
                <a:solidFill>
                  <a:srgbClr val="7030A0"/>
                </a:solidFill>
              </a:rPr>
              <a:t>EMAIL: </a:t>
            </a:r>
            <a:r>
              <a:rPr lang="en-US" altLang="en-US" sz="1800">
                <a:solidFill>
                  <a:srgbClr val="7030A0"/>
                </a:solidFill>
                <a:hlinkClick r:id="rId4"/>
              </a:rPr>
              <a:t>NICK@TRUENORTH-TRAVEL.COM</a:t>
            </a:r>
            <a:endParaRPr lang="en-US" altLang="en-US" sz="1800">
              <a:solidFill>
                <a:srgbClr val="7030A0"/>
              </a:solidFill>
            </a:endParaRPr>
          </a:p>
          <a:p>
            <a:pPr algn="ctr" eaLnBrk="1" hangingPunct="1"/>
            <a:endParaRPr lang="en-US" altLang="en-US" sz="2000"/>
          </a:p>
          <a:p>
            <a:pPr algn="ctr" eaLnBrk="1" hangingPunct="1"/>
            <a:endParaRPr lang="en-US" alt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09600" y="0"/>
            <a:ext cx="7772400" cy="1143000"/>
          </a:xfrm>
        </p:spPr>
        <p:txBody>
          <a:bodyPr>
            <a:normAutofit fontScale="90000"/>
          </a:bodyPr>
          <a:lstStyle/>
          <a:p>
            <a:pPr eaLnBrk="1" fontAlgn="auto" hangingPunct="1">
              <a:spcAft>
                <a:spcPts val="0"/>
              </a:spcAft>
              <a:defRPr/>
            </a:pPr>
            <a:r>
              <a:rPr lang="en-US" dirty="0" smtClean="0">
                <a:solidFill>
                  <a:srgbClr val="7030A0"/>
                </a:solidFill>
              </a:rPr>
              <a:t>AIRFARE REIMBURSEMENTS</a:t>
            </a:r>
          </a:p>
        </p:txBody>
      </p:sp>
      <p:sp>
        <p:nvSpPr>
          <p:cNvPr id="11267" name="Rectangle 3"/>
          <p:cNvSpPr>
            <a:spLocks noGrp="1" noChangeArrowheads="1"/>
          </p:cNvSpPr>
          <p:nvPr>
            <p:ph type="subTitle" idx="1"/>
          </p:nvPr>
        </p:nvSpPr>
        <p:spPr>
          <a:xfrm>
            <a:off x="685800" y="609600"/>
            <a:ext cx="7391400" cy="4267200"/>
          </a:xfrm>
        </p:spPr>
        <p:txBody>
          <a:bodyPr>
            <a:normAutofit/>
          </a:bodyPr>
          <a:lstStyle/>
          <a:p>
            <a:pPr eaLnBrk="1" fontAlgn="auto" hangingPunct="1">
              <a:lnSpc>
                <a:spcPct val="90000"/>
              </a:lnSpc>
              <a:spcAft>
                <a:spcPts val="0"/>
              </a:spcAft>
              <a:buClr>
                <a:schemeClr val="tx1">
                  <a:shade val="95000"/>
                </a:schemeClr>
              </a:buClr>
              <a:buFont typeface="Wingdings 2"/>
              <a:buNone/>
              <a:defRPr/>
            </a:pPr>
            <a:endParaRPr lang="en-US" b="1" dirty="0" smtClean="0">
              <a:solidFill>
                <a:srgbClr val="7030A0"/>
              </a:solidFill>
            </a:endParaRPr>
          </a:p>
          <a:p>
            <a:pPr eaLnBrk="1" fontAlgn="auto" hangingPunct="1">
              <a:lnSpc>
                <a:spcPct val="90000"/>
              </a:lnSpc>
              <a:spcAft>
                <a:spcPts val="0"/>
              </a:spcAft>
              <a:buClr>
                <a:schemeClr val="tx1">
                  <a:shade val="95000"/>
                </a:schemeClr>
              </a:buClr>
              <a:defRPr/>
            </a:pPr>
            <a:endParaRPr lang="en-US" b="1" dirty="0" smtClean="0">
              <a:solidFill>
                <a:srgbClr val="7030A0"/>
              </a:solidFill>
            </a:endParaRPr>
          </a:p>
        </p:txBody>
      </p:sp>
      <p:graphicFrame>
        <p:nvGraphicFramePr>
          <p:cNvPr id="4" name="Diagram 3"/>
          <p:cNvGraphicFramePr/>
          <p:nvPr/>
        </p:nvGraphicFramePr>
        <p:xfrm>
          <a:off x="0" y="1600200"/>
          <a:ext cx="8382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457200" y="0"/>
            <a:ext cx="7772400" cy="1143000"/>
          </a:xfrm>
        </p:spPr>
        <p:txBody>
          <a:bodyPr/>
          <a:lstStyle/>
          <a:p>
            <a:pPr eaLnBrk="1" fontAlgn="auto" hangingPunct="1">
              <a:spcAft>
                <a:spcPts val="0"/>
              </a:spcAft>
              <a:defRPr/>
            </a:pPr>
            <a:r>
              <a:rPr lang="en-US" dirty="0" smtClean="0">
                <a:solidFill>
                  <a:srgbClr val="7030A0"/>
                </a:solidFill>
              </a:rPr>
              <a:t>UNUSED TICKETS</a:t>
            </a:r>
          </a:p>
        </p:txBody>
      </p:sp>
      <p:sp>
        <p:nvSpPr>
          <p:cNvPr id="11267" name="Rectangle 3"/>
          <p:cNvSpPr>
            <a:spLocks noGrp="1" noChangeArrowheads="1"/>
          </p:cNvSpPr>
          <p:nvPr>
            <p:ph type="subTitle" idx="1"/>
          </p:nvPr>
        </p:nvSpPr>
        <p:spPr>
          <a:xfrm>
            <a:off x="304800" y="1676400"/>
            <a:ext cx="8686800" cy="4800600"/>
          </a:xfrm>
        </p:spPr>
        <p:txBody>
          <a:bodyPr>
            <a:normAutofit fontScale="85000" lnSpcReduction="20000"/>
          </a:bodyPr>
          <a:lstStyle/>
          <a:p>
            <a:pPr algn="l" eaLnBrk="1" fontAlgn="auto" hangingPunct="1">
              <a:lnSpc>
                <a:spcPct val="90000"/>
              </a:lnSpc>
              <a:spcAft>
                <a:spcPts val="0"/>
              </a:spcAft>
              <a:buClr>
                <a:schemeClr val="tx1">
                  <a:shade val="95000"/>
                </a:schemeClr>
              </a:buClr>
              <a:buFont typeface="Wingdings" pitchFamily="2" charset="2"/>
              <a:buChar char="q"/>
              <a:defRPr/>
            </a:pPr>
            <a:r>
              <a:rPr lang="en-US" b="1" dirty="0" smtClean="0">
                <a:solidFill>
                  <a:srgbClr val="7030A0"/>
                </a:solidFill>
              </a:rPr>
              <a:t> Travelers should monitor unused tickets </a:t>
            </a:r>
          </a:p>
          <a:p>
            <a:pPr algn="l" eaLnBrk="1" fontAlgn="auto" hangingPunct="1">
              <a:lnSpc>
                <a:spcPct val="90000"/>
              </a:lnSpc>
              <a:spcAft>
                <a:spcPts val="0"/>
              </a:spcAft>
              <a:buClr>
                <a:schemeClr val="tx1">
                  <a:shade val="95000"/>
                </a:schemeClr>
              </a:buClr>
              <a:buFont typeface="Wingdings" pitchFamily="2" charset="2"/>
              <a:buChar char="q"/>
              <a:defRPr/>
            </a:pPr>
            <a:endParaRPr lang="en-US" b="1" dirty="0" smtClean="0">
              <a:solidFill>
                <a:srgbClr val="7030A0"/>
              </a:solidFill>
            </a:endParaRPr>
          </a:p>
          <a:p>
            <a:pPr lvl="1" algn="l" eaLnBrk="1" fontAlgn="auto" hangingPunct="1">
              <a:lnSpc>
                <a:spcPct val="90000"/>
              </a:lnSpc>
              <a:spcAft>
                <a:spcPts val="0"/>
              </a:spcAft>
              <a:buClr>
                <a:schemeClr val="tx1">
                  <a:shade val="95000"/>
                </a:schemeClr>
              </a:buClr>
              <a:buFont typeface="Courier New" pitchFamily="49" charset="0"/>
              <a:buChar char="o"/>
              <a:defRPr/>
            </a:pPr>
            <a:r>
              <a:rPr lang="en-US" b="1" dirty="0" smtClean="0">
                <a:solidFill>
                  <a:srgbClr val="7030A0"/>
                </a:solidFill>
              </a:rPr>
              <a:t>GET EMAILS TO UTILIZE OR NOTIFY AGENCY FOR   </a:t>
            </a:r>
          </a:p>
          <a:p>
            <a:pPr lvl="1" algn="l" eaLnBrk="1" fontAlgn="auto" hangingPunct="1">
              <a:lnSpc>
                <a:spcPct val="90000"/>
              </a:lnSpc>
              <a:spcAft>
                <a:spcPts val="0"/>
              </a:spcAft>
              <a:buClr>
                <a:schemeClr val="tx1">
                  <a:shade val="95000"/>
                </a:schemeClr>
              </a:buClr>
              <a:defRPr/>
            </a:pPr>
            <a:r>
              <a:rPr lang="en-US" b="1" dirty="0" smtClean="0">
                <a:solidFill>
                  <a:srgbClr val="7030A0"/>
                </a:solidFill>
              </a:rPr>
              <a:t>  SOMEONES ELSE TO UTILIZE; NOTIFICATION SENT </a:t>
            </a:r>
          </a:p>
          <a:p>
            <a:pPr lvl="1" algn="l" eaLnBrk="1" fontAlgn="auto" hangingPunct="1">
              <a:lnSpc>
                <a:spcPct val="90000"/>
              </a:lnSpc>
              <a:spcAft>
                <a:spcPts val="0"/>
              </a:spcAft>
              <a:buClr>
                <a:schemeClr val="tx1">
                  <a:shade val="95000"/>
                </a:schemeClr>
              </a:buClr>
              <a:defRPr/>
            </a:pPr>
            <a:r>
              <a:rPr lang="en-US" b="1" dirty="0" smtClean="0">
                <a:solidFill>
                  <a:srgbClr val="7030A0"/>
                </a:solidFill>
              </a:rPr>
              <a:t>  90, 60, 30 AND 14 DAYS PRIOR TO EXPIRATION</a:t>
            </a:r>
          </a:p>
          <a:p>
            <a:pPr lvl="1" algn="l" eaLnBrk="1" fontAlgn="auto" hangingPunct="1">
              <a:lnSpc>
                <a:spcPct val="90000"/>
              </a:lnSpc>
              <a:spcAft>
                <a:spcPts val="0"/>
              </a:spcAft>
              <a:buClr>
                <a:schemeClr val="tx1">
                  <a:shade val="95000"/>
                </a:schemeClr>
              </a:buClr>
              <a:defRPr/>
            </a:pPr>
            <a:endParaRPr lang="en-US" b="1" dirty="0" smtClean="0">
              <a:solidFill>
                <a:srgbClr val="7030A0"/>
              </a:solidFill>
            </a:endParaRPr>
          </a:p>
          <a:p>
            <a:pPr lvl="1" algn="l" eaLnBrk="1" fontAlgn="auto" hangingPunct="1">
              <a:lnSpc>
                <a:spcPct val="90000"/>
              </a:lnSpc>
              <a:spcAft>
                <a:spcPts val="0"/>
              </a:spcAft>
              <a:buClr>
                <a:schemeClr val="tx1">
                  <a:shade val="95000"/>
                </a:schemeClr>
              </a:buClr>
              <a:buFont typeface="Courier New" pitchFamily="49" charset="0"/>
              <a:buChar char="o"/>
              <a:defRPr/>
            </a:pPr>
            <a:r>
              <a:rPr lang="en-US" b="1" dirty="0" smtClean="0">
                <a:solidFill>
                  <a:srgbClr val="7030A0"/>
                </a:solidFill>
              </a:rPr>
              <a:t>LISTED ON DASHBOARD OR HOME PAGE WHEN YOU  </a:t>
            </a:r>
          </a:p>
          <a:p>
            <a:pPr lvl="1" algn="l" eaLnBrk="1" fontAlgn="auto" hangingPunct="1">
              <a:lnSpc>
                <a:spcPct val="90000"/>
              </a:lnSpc>
              <a:spcAft>
                <a:spcPts val="0"/>
              </a:spcAft>
              <a:buClr>
                <a:schemeClr val="tx1">
                  <a:shade val="95000"/>
                </a:schemeClr>
              </a:buClr>
              <a:defRPr/>
            </a:pPr>
            <a:r>
              <a:rPr lang="en-US" b="1" dirty="0" smtClean="0">
                <a:solidFill>
                  <a:srgbClr val="7030A0"/>
                </a:solidFill>
              </a:rPr>
              <a:t>  LOG INTO BOOKING SYSTEM</a:t>
            </a:r>
          </a:p>
          <a:p>
            <a:pPr algn="l" eaLnBrk="1" fontAlgn="auto" hangingPunct="1">
              <a:lnSpc>
                <a:spcPct val="90000"/>
              </a:lnSpc>
              <a:spcAft>
                <a:spcPts val="0"/>
              </a:spcAft>
              <a:buClr>
                <a:schemeClr val="tx1">
                  <a:shade val="95000"/>
                </a:schemeClr>
              </a:buClr>
              <a:buFont typeface="Arial" pitchFamily="34" charset="0"/>
              <a:buChar char="•"/>
              <a:defRPr/>
            </a:pPr>
            <a:endParaRPr lang="en-US" b="1" dirty="0" smtClean="0">
              <a:solidFill>
                <a:srgbClr val="7030A0"/>
              </a:solidFill>
            </a:endParaRPr>
          </a:p>
          <a:p>
            <a:pPr algn="l" eaLnBrk="1" fontAlgn="auto" hangingPunct="1">
              <a:lnSpc>
                <a:spcPct val="90000"/>
              </a:lnSpc>
              <a:spcAft>
                <a:spcPts val="0"/>
              </a:spcAft>
              <a:buClr>
                <a:schemeClr val="tx1">
                  <a:shade val="95000"/>
                </a:schemeClr>
              </a:buClr>
              <a:buFont typeface="Wingdings" pitchFamily="2" charset="2"/>
              <a:buChar char="q"/>
              <a:defRPr/>
            </a:pPr>
            <a:r>
              <a:rPr lang="en-US" b="1" dirty="0" smtClean="0">
                <a:solidFill>
                  <a:srgbClr val="7030A0"/>
                </a:solidFill>
              </a:rPr>
              <a:t>  Should always use unused ticket credits first when </a:t>
            </a:r>
          </a:p>
          <a:p>
            <a:pPr algn="l" eaLnBrk="1" fontAlgn="auto" hangingPunct="1">
              <a:lnSpc>
                <a:spcPct val="90000"/>
              </a:lnSpc>
              <a:spcAft>
                <a:spcPts val="0"/>
              </a:spcAft>
              <a:buClr>
                <a:schemeClr val="tx1">
                  <a:shade val="95000"/>
                </a:schemeClr>
              </a:buClr>
              <a:defRPr/>
            </a:pPr>
            <a:r>
              <a:rPr lang="en-US" b="1" dirty="0" smtClean="0">
                <a:solidFill>
                  <a:srgbClr val="7030A0"/>
                </a:solidFill>
              </a:rPr>
              <a:t>     traveling on future trips</a:t>
            </a:r>
          </a:p>
          <a:p>
            <a:pPr algn="l" eaLnBrk="1" fontAlgn="auto" hangingPunct="1">
              <a:lnSpc>
                <a:spcPct val="90000"/>
              </a:lnSpc>
              <a:spcAft>
                <a:spcPts val="0"/>
              </a:spcAft>
              <a:buClr>
                <a:schemeClr val="tx1">
                  <a:shade val="95000"/>
                </a:schemeClr>
              </a:buClr>
              <a:buFont typeface="Arial" pitchFamily="34" charset="0"/>
              <a:buChar char="•"/>
              <a:defRPr/>
            </a:pPr>
            <a:endParaRPr lang="en-US" b="1" dirty="0" smtClean="0">
              <a:solidFill>
                <a:srgbClr val="7030A0"/>
              </a:solidFill>
            </a:endParaRPr>
          </a:p>
          <a:p>
            <a:pPr algn="l" eaLnBrk="1" fontAlgn="auto" hangingPunct="1">
              <a:lnSpc>
                <a:spcPct val="90000"/>
              </a:lnSpc>
              <a:spcAft>
                <a:spcPts val="0"/>
              </a:spcAft>
              <a:buClr>
                <a:schemeClr val="tx1">
                  <a:shade val="95000"/>
                </a:schemeClr>
              </a:buClr>
              <a:buFont typeface="Wingdings" pitchFamily="2" charset="2"/>
              <a:buChar char="q"/>
              <a:defRPr/>
            </a:pPr>
            <a:r>
              <a:rPr lang="en-US" b="1" dirty="0" smtClean="0">
                <a:solidFill>
                  <a:srgbClr val="7030A0"/>
                </a:solidFill>
              </a:rPr>
              <a:t>  If traveler knows not going to travel within expiration</a:t>
            </a:r>
          </a:p>
          <a:p>
            <a:pPr algn="l" eaLnBrk="1" fontAlgn="auto" hangingPunct="1">
              <a:lnSpc>
                <a:spcPct val="90000"/>
              </a:lnSpc>
              <a:spcAft>
                <a:spcPts val="0"/>
              </a:spcAft>
              <a:buClr>
                <a:schemeClr val="tx1">
                  <a:shade val="95000"/>
                </a:schemeClr>
              </a:buClr>
              <a:defRPr/>
            </a:pPr>
            <a:r>
              <a:rPr lang="en-US" b="1" dirty="0" smtClean="0">
                <a:solidFill>
                  <a:srgbClr val="7030A0"/>
                </a:solidFill>
              </a:rPr>
              <a:t>    date of unused ticket, get with travel program </a:t>
            </a:r>
          </a:p>
          <a:p>
            <a:pPr algn="l" eaLnBrk="1" fontAlgn="auto" hangingPunct="1">
              <a:lnSpc>
                <a:spcPct val="90000"/>
              </a:lnSpc>
              <a:spcAft>
                <a:spcPts val="0"/>
              </a:spcAft>
              <a:buClr>
                <a:schemeClr val="tx1">
                  <a:shade val="95000"/>
                </a:schemeClr>
              </a:buClr>
              <a:defRPr/>
            </a:pPr>
            <a:r>
              <a:rPr lang="en-US" b="1" dirty="0" smtClean="0">
                <a:solidFill>
                  <a:srgbClr val="7030A0"/>
                </a:solidFill>
              </a:rPr>
              <a:t>    administrator to change ticket name, if possible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304800" y="0"/>
            <a:ext cx="8305800" cy="1066800"/>
          </a:xfrm>
        </p:spPr>
        <p:txBody>
          <a:bodyPr/>
          <a:lstStyle/>
          <a:p>
            <a:pPr eaLnBrk="1" fontAlgn="auto" hangingPunct="1">
              <a:spcAft>
                <a:spcPts val="0"/>
              </a:spcAft>
              <a:defRPr/>
            </a:pPr>
            <a:r>
              <a:rPr lang="en-US" dirty="0" smtClean="0">
                <a:solidFill>
                  <a:srgbClr val="7030A0"/>
                </a:solidFill>
              </a:rPr>
              <a:t>PERSONAL VEHICLES</a:t>
            </a:r>
          </a:p>
        </p:txBody>
      </p:sp>
      <p:sp>
        <p:nvSpPr>
          <p:cNvPr id="18435" name="Rectangle 3"/>
          <p:cNvSpPr>
            <a:spLocks noGrp="1" noChangeArrowheads="1"/>
          </p:cNvSpPr>
          <p:nvPr>
            <p:ph type="subTitle" idx="1"/>
          </p:nvPr>
        </p:nvSpPr>
        <p:spPr>
          <a:xfrm>
            <a:off x="990600" y="1600200"/>
            <a:ext cx="7010400" cy="4038600"/>
          </a:xfrm>
        </p:spPr>
        <p:txBody>
          <a:bodyPr>
            <a:normAutofit/>
          </a:bodyPr>
          <a:lstStyle/>
          <a:p>
            <a:pPr eaLnBrk="1" fontAlgn="auto" hangingPunct="1">
              <a:spcAft>
                <a:spcPts val="0"/>
              </a:spcAft>
              <a:buClr>
                <a:schemeClr val="tx1">
                  <a:shade val="95000"/>
                </a:schemeClr>
              </a:buClr>
              <a:buFont typeface="Wingdings 2"/>
              <a:buNone/>
              <a:defRPr/>
            </a:pPr>
            <a:endParaRPr lang="en-US" sz="3200" b="1" dirty="0" smtClean="0">
              <a:solidFill>
                <a:schemeClr val="accent6">
                  <a:lumMod val="75000"/>
                </a:schemeClr>
              </a:solidFill>
            </a:endParaRPr>
          </a:p>
          <a:p>
            <a:pPr eaLnBrk="1" fontAlgn="auto" hangingPunct="1">
              <a:spcAft>
                <a:spcPts val="0"/>
              </a:spcAft>
              <a:buClr>
                <a:schemeClr val="tx1">
                  <a:shade val="95000"/>
                </a:schemeClr>
              </a:buClr>
              <a:buFontTx/>
              <a:buChar char="•"/>
              <a:defRPr/>
            </a:pPr>
            <a:endParaRPr lang="en-US" sz="3200" b="1" dirty="0" smtClean="0">
              <a:solidFill>
                <a:schemeClr val="accent6">
                  <a:lumMod val="75000"/>
                </a:schemeClr>
              </a:solidFill>
            </a:endParaRPr>
          </a:p>
        </p:txBody>
      </p:sp>
      <p:graphicFrame>
        <p:nvGraphicFramePr>
          <p:cNvPr id="5" name="Diagram 4"/>
          <p:cNvGraphicFramePr/>
          <p:nvPr/>
        </p:nvGraphicFramePr>
        <p:xfrm>
          <a:off x="609600" y="1981200"/>
          <a:ext cx="8305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eaLnBrk="1" hangingPunct="1">
              <a:defRPr/>
            </a:pPr>
            <a:r>
              <a:rPr lang="en-US" dirty="0" smtClean="0">
                <a:solidFill>
                  <a:srgbClr val="7030A0"/>
                </a:solidFill>
              </a:rPr>
              <a:t>Personal Vehicle Changes</a:t>
            </a:r>
            <a:endParaRPr lang="en-US" dirty="0">
              <a:solidFill>
                <a:srgbClr val="7030A0"/>
              </a:solidFill>
            </a:endParaRPr>
          </a:p>
        </p:txBody>
      </p:sp>
      <p:sp>
        <p:nvSpPr>
          <p:cNvPr id="11267" name="Content Placeholder 2"/>
          <p:cNvSpPr>
            <a:spLocks noGrp="1"/>
          </p:cNvSpPr>
          <p:nvPr>
            <p:ph idx="1"/>
          </p:nvPr>
        </p:nvSpPr>
        <p:spPr>
          <a:xfrm>
            <a:off x="228600" y="1143000"/>
            <a:ext cx="8686800" cy="5486400"/>
          </a:xfrm>
        </p:spPr>
        <p:txBody>
          <a:bodyPr/>
          <a:lstStyle/>
          <a:p>
            <a:pPr eaLnBrk="1" hangingPunct="1">
              <a:buClr>
                <a:schemeClr val="tx1"/>
              </a:buClr>
            </a:pPr>
            <a:r>
              <a:rPr lang="en-US" altLang="en-US" smtClean="0">
                <a:solidFill>
                  <a:srgbClr val="7030A0"/>
                </a:solidFill>
              </a:rPr>
              <a:t>Personal Mileage Reimbursement</a:t>
            </a:r>
          </a:p>
          <a:p>
            <a:pPr lvl="1" eaLnBrk="1" hangingPunct="1"/>
            <a:r>
              <a:rPr lang="en-US" altLang="en-US" smtClean="0">
                <a:solidFill>
                  <a:srgbClr val="7030A0"/>
                </a:solidFill>
              </a:rPr>
              <a:t>Up to 99 Miles Maximum Per Trip/Day</a:t>
            </a:r>
          </a:p>
          <a:p>
            <a:pPr eaLnBrk="1" hangingPunct="1">
              <a:buClr>
                <a:schemeClr val="tx1"/>
              </a:buClr>
              <a:buFont typeface="Wingdings 2" pitchFamily="18" charset="2"/>
              <a:buNone/>
            </a:pPr>
            <a:endParaRPr lang="en-US" altLang="en-US" smtClean="0">
              <a:solidFill>
                <a:srgbClr val="7030A0"/>
              </a:solidFill>
            </a:endParaRPr>
          </a:p>
          <a:p>
            <a:pPr eaLnBrk="1" hangingPunct="1">
              <a:buClr>
                <a:schemeClr val="tx1"/>
              </a:buClr>
            </a:pPr>
            <a:r>
              <a:rPr lang="en-US" altLang="en-US" smtClean="0">
                <a:solidFill>
                  <a:srgbClr val="7030A0"/>
                </a:solidFill>
              </a:rPr>
              <a:t>Over 100 Miles of Travel</a:t>
            </a:r>
          </a:p>
          <a:p>
            <a:pPr lvl="1" eaLnBrk="1" hangingPunct="1"/>
            <a:r>
              <a:rPr lang="en-US" altLang="en-US" smtClean="0">
                <a:solidFill>
                  <a:srgbClr val="7030A0"/>
                </a:solidFill>
              </a:rPr>
              <a:t>Utilize State Vehicle, If Available</a:t>
            </a:r>
          </a:p>
          <a:p>
            <a:pPr lvl="1" eaLnBrk="1" hangingPunct="1"/>
            <a:r>
              <a:rPr lang="en-US" altLang="en-US" smtClean="0">
                <a:solidFill>
                  <a:srgbClr val="7030A0"/>
                </a:solidFill>
              </a:rPr>
              <a:t>Rent Vehicle from State Motor Pool Rental Contract from Enterprise Rent-A-Car</a:t>
            </a:r>
          </a:p>
          <a:p>
            <a:pPr lvl="1" eaLnBrk="1" hangingPunct="1"/>
            <a:r>
              <a:rPr lang="en-US" altLang="en-US" smtClean="0">
                <a:solidFill>
                  <a:srgbClr val="7030A0"/>
                </a:solidFill>
              </a:rPr>
              <a:t>Use Personal Vehicle with Reimbursement Up To 99 Miles</a:t>
            </a:r>
          </a:p>
          <a:p>
            <a:pPr lvl="1" eaLnBrk="1" hangingPunct="1">
              <a:buFont typeface="Wingdings 2" pitchFamily="18" charset="2"/>
              <a:buNone/>
            </a:pPr>
            <a:endParaRPr lang="en-US" altLang="en-US" smtClean="0">
              <a:solidFill>
                <a:srgbClr val="7030A0"/>
              </a:solidFill>
            </a:endParaRPr>
          </a:p>
          <a:p>
            <a:pPr eaLnBrk="1" hangingPunct="1">
              <a:buClr>
                <a:schemeClr val="tx1"/>
              </a:buClr>
            </a:pPr>
            <a:r>
              <a:rPr lang="en-US" altLang="en-US" sz="2400" smtClean="0">
                <a:solidFill>
                  <a:srgbClr val="7030A0"/>
                </a:solidFill>
              </a:rPr>
              <a:t>NO MILEAGE REIMBURSEMENT OR RENTALS IF EMPLOYEE IS RECEIVING A MONTHLY ALLOWANCE</a:t>
            </a:r>
          </a:p>
          <a:p>
            <a:pPr lvl="1" eaLnBrk="1" hangingPunct="1">
              <a:buFont typeface="Wingdings 2" pitchFamily="18" charset="2"/>
              <a:buNone/>
            </a:pPr>
            <a:endParaRPr lang="en-US" altLang="en-US" smtClean="0">
              <a:solidFill>
                <a:srgbClr val="7030A0"/>
              </a:solidFill>
            </a:endParaRPr>
          </a:p>
          <a:p>
            <a:pPr lvl="1" eaLnBrk="1" hangingPunct="1">
              <a:buFont typeface="Wingdings 2" pitchFamily="18" charset="2"/>
              <a:buNone/>
            </a:pPr>
            <a:endParaRPr lang="en-US" altLang="en-US" smtClean="0"/>
          </a:p>
          <a:p>
            <a:pPr eaLnBrk="1" hangingPunct="1">
              <a:buFont typeface="Wingdings 2" pitchFamily="18" charset="2"/>
              <a:buNone/>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eaLnBrk="1" hangingPunct="1">
              <a:defRPr/>
            </a:pPr>
            <a:r>
              <a:rPr lang="en-US" dirty="0" smtClean="0">
                <a:solidFill>
                  <a:srgbClr val="7030A0"/>
                </a:solidFill>
              </a:rPr>
              <a:t>Onetime Bypass/Program Exemption</a:t>
            </a:r>
            <a:endParaRPr lang="en-US" dirty="0">
              <a:solidFill>
                <a:srgbClr val="7030A0"/>
              </a:solidFill>
            </a:endParaRPr>
          </a:p>
        </p:txBody>
      </p:sp>
      <p:sp>
        <p:nvSpPr>
          <p:cNvPr id="12291" name="Content Placeholder 2"/>
          <p:cNvSpPr>
            <a:spLocks noGrp="1"/>
          </p:cNvSpPr>
          <p:nvPr>
            <p:ph idx="1"/>
          </p:nvPr>
        </p:nvSpPr>
        <p:spPr>
          <a:xfrm>
            <a:off x="457200" y="1905000"/>
            <a:ext cx="8458200" cy="4632325"/>
          </a:xfrm>
        </p:spPr>
        <p:txBody>
          <a:bodyPr/>
          <a:lstStyle/>
          <a:p>
            <a:pPr eaLnBrk="1" hangingPunct="1">
              <a:buClr>
                <a:schemeClr val="tx1"/>
              </a:buClr>
              <a:buFont typeface="Wingdings" pitchFamily="2" charset="2"/>
              <a:buChar char="Ø"/>
            </a:pPr>
            <a:endParaRPr lang="en-US" altLang="en-US" sz="2400" smtClean="0">
              <a:solidFill>
                <a:srgbClr val="7030A0"/>
              </a:solidFill>
            </a:endParaRPr>
          </a:p>
          <a:p>
            <a:pPr eaLnBrk="1" hangingPunct="1">
              <a:buClr>
                <a:schemeClr val="tx1"/>
              </a:buClr>
              <a:buFont typeface="Wingdings 2" pitchFamily="18" charset="2"/>
              <a:buNone/>
            </a:pPr>
            <a:endParaRPr lang="en-US" altLang="en-US" sz="2400" smtClean="0">
              <a:solidFill>
                <a:srgbClr val="7030A0"/>
              </a:solidFill>
            </a:endParaRPr>
          </a:p>
          <a:p>
            <a:pPr eaLnBrk="1" hangingPunct="1">
              <a:buClr>
                <a:schemeClr val="tx1"/>
              </a:buClr>
              <a:buFont typeface="Wingdings" pitchFamily="2" charset="2"/>
              <a:buChar char="Ø"/>
            </a:pPr>
            <a:endParaRPr lang="en-US" altLang="en-US" sz="2400" smtClean="0"/>
          </a:p>
        </p:txBody>
      </p:sp>
      <p:graphicFrame>
        <p:nvGraphicFramePr>
          <p:cNvPr id="5" name="Diagram 4"/>
          <p:cNvGraphicFramePr/>
          <p:nvPr/>
        </p:nvGraphicFramePr>
        <p:xfrm>
          <a:off x="685800" y="1676400"/>
          <a:ext cx="8001000"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7">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8B9B0F1540AA48BF8EB5BDFBD8D08E" ma:contentTypeVersion="1" ma:contentTypeDescription="Create a new document." ma:contentTypeScope="" ma:versionID="4162fb6403f17a96c04ab02caa1c1b29">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201F60-0A8C-4083-AE0C-177EF3BCCF7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D42ADB1-B615-48EB-8A66-B5FCADAF5E76}">
  <ds:schemaRefs>
    <ds:schemaRef ds:uri="http://schemas.microsoft.com/sharepoint/v3/contenttype/forms"/>
  </ds:schemaRefs>
</ds:datastoreItem>
</file>

<file path=customXml/itemProps3.xml><?xml version="1.0" encoding="utf-8"?>
<ds:datastoreItem xmlns:ds="http://schemas.openxmlformats.org/officeDocument/2006/customXml" ds:itemID="{34A2E541-9204-45AB-A7E4-673A8790A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Trek</Template>
  <TotalTime>2085</TotalTime>
  <Words>1203</Words>
  <Application>Microsoft Office PowerPoint</Application>
  <PresentationFormat>On-screen Show (4:3)</PresentationFormat>
  <Paragraphs>214</Paragraphs>
  <Slides>24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Book Antiqua</vt:lpstr>
      <vt:lpstr>Bookman Old Style</vt:lpstr>
      <vt:lpstr>Cambria</vt:lpstr>
      <vt:lpstr>Courier New</vt:lpstr>
      <vt:lpstr>Lucida Sans</vt:lpstr>
      <vt:lpstr>Times New Roman</vt:lpstr>
      <vt:lpstr>Wingdings</vt:lpstr>
      <vt:lpstr>Wingdings 2</vt:lpstr>
      <vt:lpstr>Wingdings 3</vt:lpstr>
      <vt:lpstr>Apex</vt:lpstr>
      <vt:lpstr>PowerPoint Presentation</vt:lpstr>
      <vt:lpstr>PowerPoint Presentation</vt:lpstr>
      <vt:lpstr>PowerPoint Presentation</vt:lpstr>
      <vt:lpstr>PowerPoint Presentation</vt:lpstr>
      <vt:lpstr>AIRFARE REIMBURSEMENTS</vt:lpstr>
      <vt:lpstr>UNUSED TICKETS</vt:lpstr>
      <vt:lpstr>PERSONAL VEHICLES</vt:lpstr>
      <vt:lpstr>Personal Vehicle Changes</vt:lpstr>
      <vt:lpstr>Onetime Bypass/Program Exemption</vt:lpstr>
      <vt:lpstr>RENTAL VEHICLES</vt:lpstr>
      <vt:lpstr>IN-STATE VEHICLE RENTAL CONTRACT</vt:lpstr>
      <vt:lpstr>State Motor Pool Rental Contract Special Conditions</vt:lpstr>
      <vt:lpstr>OUT-OF-STATE DOMESTIC VEHICLE RENTAL CONTRACTS</vt:lpstr>
      <vt:lpstr>GASOLINE</vt:lpstr>
      <vt:lpstr>Ground Transportation</vt:lpstr>
      <vt:lpstr>PARKING</vt:lpstr>
      <vt:lpstr>MEALS</vt:lpstr>
      <vt:lpstr>LODGING</vt:lpstr>
      <vt:lpstr>Routine and Conference Lodging</vt:lpstr>
      <vt:lpstr>HOTEL RESERVATIONS    http://louisiana.hotelplanner.com/</vt:lpstr>
      <vt:lpstr>PowerPoint Presentation</vt:lpstr>
      <vt:lpstr>Lodging/Meals with Family</vt:lpstr>
      <vt:lpstr>MISCELLANEOUS EXPENSE</vt:lpstr>
      <vt:lpstr>PowerPoint Presentation</vt:lpstr>
    </vt:vector>
  </TitlesOfParts>
  <Company>St. of LA/Division of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jsander</dc:creator>
  <cp:lastModifiedBy>Annquinette S. King</cp:lastModifiedBy>
  <cp:revision>135</cp:revision>
  <cp:lastPrinted>2008-06-26T19:14:37Z</cp:lastPrinted>
  <dcterms:created xsi:type="dcterms:W3CDTF">2002-09-18T15:02:01Z</dcterms:created>
  <dcterms:modified xsi:type="dcterms:W3CDTF">2015-05-11T17:32:03Z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0x010100828B9B0F1540AA48BF8EB5BDFBD8D08E</vt:lpwstr>
  </property>
</Properties>
</file>